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59" r:id="rId3"/>
    <p:sldId id="260" r:id="rId4"/>
    <p:sldId id="262" r:id="rId5"/>
    <p:sldId id="263" r:id="rId6"/>
    <p:sldId id="264" r:id="rId7"/>
    <p:sldId id="273" r:id="rId8"/>
    <p:sldId id="265" r:id="rId9"/>
    <p:sldId id="266" r:id="rId10"/>
    <p:sldId id="267" r:id="rId11"/>
    <p:sldId id="270" r:id="rId12"/>
    <p:sldId id="269" r:id="rId13"/>
    <p:sldId id="268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2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3A2DA-5B6A-4723-B51D-3E949818601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FBC63-0FD8-4976-9C89-3DC14CA46133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B93AB004-C180-4FB5-9A49-E2C169244F31}" type="parTrans" cxnId="{4F48D97E-27CB-4F6C-8900-FEF0C042E912}">
      <dgm:prSet/>
      <dgm:spPr/>
      <dgm:t>
        <a:bodyPr/>
        <a:lstStyle/>
        <a:p>
          <a:endParaRPr lang="en-US"/>
        </a:p>
      </dgm:t>
    </dgm:pt>
    <dgm:pt modelId="{13A4F423-723B-4305-B842-E8E23FC48EEC}" type="sibTrans" cxnId="{4F48D97E-27CB-4F6C-8900-FEF0C042E912}">
      <dgm:prSet/>
      <dgm:spPr/>
      <dgm:t>
        <a:bodyPr/>
        <a:lstStyle/>
        <a:p>
          <a:endParaRPr lang="en-US"/>
        </a:p>
      </dgm:t>
    </dgm:pt>
    <dgm:pt modelId="{432F6F3F-3A65-46BA-972D-A15B50D4B794}">
      <dgm:prSet custT="1"/>
      <dgm:spPr/>
      <dgm:t>
        <a:bodyPr/>
        <a:lstStyle/>
        <a:p>
          <a:r>
            <a:rPr lang="en-US" sz="1100" dirty="0"/>
            <a:t>Extracting the Tweets</a:t>
          </a:r>
        </a:p>
      </dgm:t>
    </dgm:pt>
    <dgm:pt modelId="{CE78192E-96F8-4C8C-A923-D4DA36643CA1}" type="parTrans" cxnId="{B739E823-D944-45A1-864A-E5F13E38367B}">
      <dgm:prSet/>
      <dgm:spPr/>
      <dgm:t>
        <a:bodyPr/>
        <a:lstStyle/>
        <a:p>
          <a:endParaRPr lang="en-US"/>
        </a:p>
      </dgm:t>
    </dgm:pt>
    <dgm:pt modelId="{A6B47B9C-0E42-464B-B7E9-C24EE5BE4D84}" type="sibTrans" cxnId="{B739E823-D944-45A1-864A-E5F13E38367B}">
      <dgm:prSet/>
      <dgm:spPr/>
      <dgm:t>
        <a:bodyPr/>
        <a:lstStyle/>
        <a:p>
          <a:endParaRPr lang="en-US"/>
        </a:p>
      </dgm:t>
    </dgm:pt>
    <dgm:pt modelId="{4B6C9991-35F8-4EFA-8834-D560EFC5DDA3}">
      <dgm:prSet custT="1"/>
      <dgm:spPr/>
      <dgm:t>
        <a:bodyPr/>
        <a:lstStyle/>
        <a:p>
          <a:r>
            <a:rPr lang="en-US" sz="1000" dirty="0"/>
            <a:t>Sentiment Analysis with Groq LLM</a:t>
          </a:r>
        </a:p>
      </dgm:t>
    </dgm:pt>
    <dgm:pt modelId="{4714E6DA-34FF-4E5E-AE7E-0993C482FD32}" type="parTrans" cxnId="{97CCCBAE-3254-4263-A053-838041A632CB}">
      <dgm:prSet/>
      <dgm:spPr/>
      <dgm:t>
        <a:bodyPr/>
        <a:lstStyle/>
        <a:p>
          <a:endParaRPr lang="en-US"/>
        </a:p>
      </dgm:t>
    </dgm:pt>
    <dgm:pt modelId="{80AB665D-27D7-41BF-8D44-62EDBB61625B}" type="sibTrans" cxnId="{97CCCBAE-3254-4263-A053-838041A632CB}">
      <dgm:prSet/>
      <dgm:spPr/>
      <dgm:t>
        <a:bodyPr/>
        <a:lstStyle/>
        <a:p>
          <a:endParaRPr lang="en-US"/>
        </a:p>
      </dgm:t>
    </dgm:pt>
    <dgm:pt modelId="{BDAE10AD-7866-4963-BC0F-B5943232AE92}">
      <dgm:prSet/>
      <dgm:spPr/>
      <dgm:t>
        <a:bodyPr/>
        <a:lstStyle/>
        <a:p>
          <a:r>
            <a:rPr lang="en-US" dirty="0"/>
            <a:t>Sentiment Score Analysis</a:t>
          </a:r>
        </a:p>
      </dgm:t>
    </dgm:pt>
    <dgm:pt modelId="{E9C15B4C-69BD-4111-8629-0D29DE73D37C}" type="parTrans" cxnId="{785E4465-5DC5-4898-9E0B-2A6879056D10}">
      <dgm:prSet/>
      <dgm:spPr/>
      <dgm:t>
        <a:bodyPr/>
        <a:lstStyle/>
        <a:p>
          <a:endParaRPr lang="en-US"/>
        </a:p>
      </dgm:t>
    </dgm:pt>
    <dgm:pt modelId="{736049FB-F167-4BF9-B1C9-3623F7453A51}" type="sibTrans" cxnId="{785E4465-5DC5-4898-9E0B-2A6879056D10}">
      <dgm:prSet/>
      <dgm:spPr/>
      <dgm:t>
        <a:bodyPr/>
        <a:lstStyle/>
        <a:p>
          <a:endParaRPr lang="en-US"/>
        </a:p>
      </dgm:t>
    </dgm:pt>
    <dgm:pt modelId="{938CE669-B039-4C87-A3D5-1051ECC819B8}">
      <dgm:prSet/>
      <dgm:spPr/>
      <dgm:t>
        <a:bodyPr/>
        <a:lstStyle/>
        <a:p>
          <a:r>
            <a:rPr lang="en-US" dirty="0"/>
            <a:t>Intensity Score Analysis</a:t>
          </a:r>
        </a:p>
      </dgm:t>
    </dgm:pt>
    <dgm:pt modelId="{F0685D2A-B802-4E03-83A5-F1C9A52C27F6}" type="parTrans" cxnId="{B8AC5EB0-BF1C-41FD-A738-69D6DAFF7C13}">
      <dgm:prSet/>
      <dgm:spPr/>
      <dgm:t>
        <a:bodyPr/>
        <a:lstStyle/>
        <a:p>
          <a:endParaRPr lang="en-US"/>
        </a:p>
      </dgm:t>
    </dgm:pt>
    <dgm:pt modelId="{5F4E175F-F5D2-44F7-BEAD-7082205B51FB}" type="sibTrans" cxnId="{B8AC5EB0-BF1C-41FD-A738-69D6DAFF7C13}">
      <dgm:prSet/>
      <dgm:spPr/>
      <dgm:t>
        <a:bodyPr/>
        <a:lstStyle/>
        <a:p>
          <a:endParaRPr lang="en-US"/>
        </a:p>
      </dgm:t>
    </dgm:pt>
    <dgm:pt modelId="{682D8B37-5BDE-4E54-BD24-A179BF3B1971}">
      <dgm:prSet/>
      <dgm:spPr/>
      <dgm:t>
        <a:bodyPr/>
        <a:lstStyle/>
        <a:p>
          <a:r>
            <a:rPr lang="en-US" dirty="0"/>
            <a:t>Emotion Classification and Analysis</a:t>
          </a:r>
        </a:p>
      </dgm:t>
    </dgm:pt>
    <dgm:pt modelId="{A1A5658E-CD34-4CF2-92BE-A9EE60E10E3A}" type="parTrans" cxnId="{F92E412F-A748-4347-BC86-2D578E5436F1}">
      <dgm:prSet/>
      <dgm:spPr/>
      <dgm:t>
        <a:bodyPr/>
        <a:lstStyle/>
        <a:p>
          <a:endParaRPr lang="en-US"/>
        </a:p>
      </dgm:t>
    </dgm:pt>
    <dgm:pt modelId="{2A282E9F-132B-488C-B1AF-205F245BEDAE}" type="sibTrans" cxnId="{F92E412F-A748-4347-BC86-2D578E5436F1}">
      <dgm:prSet/>
      <dgm:spPr/>
      <dgm:t>
        <a:bodyPr/>
        <a:lstStyle/>
        <a:p>
          <a:endParaRPr lang="en-US"/>
        </a:p>
      </dgm:t>
    </dgm:pt>
    <dgm:pt modelId="{1D8F5E9B-9256-4078-850A-13DB21D4E4B0}">
      <dgm:prSet/>
      <dgm:spPr/>
      <dgm:t>
        <a:bodyPr/>
        <a:lstStyle/>
        <a:p>
          <a:r>
            <a:rPr lang="en-US"/>
            <a:t>AI Emphasis Analysis</a:t>
          </a:r>
        </a:p>
      </dgm:t>
    </dgm:pt>
    <dgm:pt modelId="{F98E7D06-D45C-44E4-8828-81FD9837F840}" type="parTrans" cxnId="{06F79C4E-19B7-4253-B24F-E06A733EC70C}">
      <dgm:prSet/>
      <dgm:spPr/>
      <dgm:t>
        <a:bodyPr/>
        <a:lstStyle/>
        <a:p>
          <a:endParaRPr lang="en-US"/>
        </a:p>
      </dgm:t>
    </dgm:pt>
    <dgm:pt modelId="{F200F7CC-A928-43E5-A880-B7DBAC249A4E}" type="sibTrans" cxnId="{06F79C4E-19B7-4253-B24F-E06A733EC70C}">
      <dgm:prSet/>
      <dgm:spPr/>
      <dgm:t>
        <a:bodyPr/>
        <a:lstStyle/>
        <a:p>
          <a:endParaRPr lang="en-US"/>
        </a:p>
      </dgm:t>
    </dgm:pt>
    <dgm:pt modelId="{AC9E7608-0DCD-4772-A63D-C23696913225}">
      <dgm:prSet/>
      <dgm:spPr/>
      <dgm:t>
        <a:bodyPr/>
        <a:lstStyle/>
        <a:p>
          <a:r>
            <a:rPr lang="en-US" dirty="0"/>
            <a:t>Analytics</a:t>
          </a:r>
        </a:p>
      </dgm:t>
    </dgm:pt>
    <dgm:pt modelId="{34D8460D-1D2D-4160-B4F2-CA32F1A714F2}" type="parTrans" cxnId="{897A8ED5-95C5-40CF-A9F9-20A9AB1BADD3}">
      <dgm:prSet/>
      <dgm:spPr/>
      <dgm:t>
        <a:bodyPr/>
        <a:lstStyle/>
        <a:p>
          <a:endParaRPr lang="en-US"/>
        </a:p>
      </dgm:t>
    </dgm:pt>
    <dgm:pt modelId="{AD96FE5B-7394-4353-B9E0-C5B1B7CEDE2D}" type="sibTrans" cxnId="{897A8ED5-95C5-40CF-A9F9-20A9AB1BADD3}">
      <dgm:prSet/>
      <dgm:spPr/>
      <dgm:t>
        <a:bodyPr/>
        <a:lstStyle/>
        <a:p>
          <a:endParaRPr lang="en-US"/>
        </a:p>
      </dgm:t>
    </dgm:pt>
    <dgm:pt modelId="{79793607-F360-4165-AA85-A0D43151B1F9}">
      <dgm:prSet/>
      <dgm:spPr/>
      <dgm:t>
        <a:bodyPr/>
        <a:lstStyle/>
        <a:p>
          <a:r>
            <a:rPr lang="en-US"/>
            <a:t>Conclusion</a:t>
          </a:r>
        </a:p>
      </dgm:t>
    </dgm:pt>
    <dgm:pt modelId="{107FC188-8E87-41AC-B8AB-0AA984969BA6}" type="parTrans" cxnId="{E7BB8337-A579-4F81-9C3F-E53E6CBE1E1E}">
      <dgm:prSet/>
      <dgm:spPr/>
      <dgm:t>
        <a:bodyPr/>
        <a:lstStyle/>
        <a:p>
          <a:endParaRPr lang="en-US"/>
        </a:p>
      </dgm:t>
    </dgm:pt>
    <dgm:pt modelId="{FFA99613-4790-4251-98FF-0A2AEE649033}" type="sibTrans" cxnId="{E7BB8337-A579-4F81-9C3F-E53E6CBE1E1E}">
      <dgm:prSet/>
      <dgm:spPr/>
      <dgm:t>
        <a:bodyPr/>
        <a:lstStyle/>
        <a:p>
          <a:endParaRPr lang="en-US"/>
        </a:p>
      </dgm:t>
    </dgm:pt>
    <dgm:pt modelId="{B107E22F-E232-4B60-A07F-66A374E59F4A}">
      <dgm:prSet/>
      <dgm:spPr/>
      <dgm:t>
        <a:bodyPr/>
        <a:lstStyle/>
        <a:p>
          <a:r>
            <a:rPr lang="en-US"/>
            <a:t>References</a:t>
          </a:r>
        </a:p>
      </dgm:t>
    </dgm:pt>
    <dgm:pt modelId="{B6ECFE7B-73EF-4C75-9A17-5D92C944F4E0}" type="parTrans" cxnId="{9F724AFB-4DA1-4520-9B4C-AC588DA15A50}">
      <dgm:prSet/>
      <dgm:spPr/>
      <dgm:t>
        <a:bodyPr/>
        <a:lstStyle/>
        <a:p>
          <a:endParaRPr lang="en-US"/>
        </a:p>
      </dgm:t>
    </dgm:pt>
    <dgm:pt modelId="{B7676FC7-6B3B-448D-8CC1-E44A681FF24A}" type="sibTrans" cxnId="{9F724AFB-4DA1-4520-9B4C-AC588DA15A50}">
      <dgm:prSet/>
      <dgm:spPr/>
      <dgm:t>
        <a:bodyPr/>
        <a:lstStyle/>
        <a:p>
          <a:endParaRPr lang="en-US"/>
        </a:p>
      </dgm:t>
    </dgm:pt>
    <dgm:pt modelId="{3091A86B-09D9-49AC-A65B-7C79125C62D8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0D68A933-611F-43DC-81D5-F60077E0F9B9}" type="sibTrans" cxnId="{964395B0-C3A6-4100-95E0-3B7424154909}">
      <dgm:prSet/>
      <dgm:spPr/>
      <dgm:t>
        <a:bodyPr/>
        <a:lstStyle/>
        <a:p>
          <a:endParaRPr lang="en-US"/>
        </a:p>
      </dgm:t>
    </dgm:pt>
    <dgm:pt modelId="{153161D2-56CF-49D9-A4F9-F7D27738A36F}" type="parTrans" cxnId="{964395B0-C3A6-4100-95E0-3B7424154909}">
      <dgm:prSet/>
      <dgm:spPr/>
      <dgm:t>
        <a:bodyPr/>
        <a:lstStyle/>
        <a:p>
          <a:endParaRPr lang="en-US"/>
        </a:p>
      </dgm:t>
    </dgm:pt>
    <dgm:pt modelId="{2725DC73-F958-DF41-AA00-6EE7F0C19B72}">
      <dgm:prSet custT="1"/>
      <dgm:spPr/>
      <dgm:t>
        <a:bodyPr/>
        <a:lstStyle/>
        <a:p>
          <a:r>
            <a:rPr lang="en-US" sz="1000" dirty="0"/>
            <a:t>Daily Returns Yahoo API</a:t>
          </a:r>
          <a:endParaRPr lang="en-US" sz="1100" dirty="0"/>
        </a:p>
      </dgm:t>
    </dgm:pt>
    <dgm:pt modelId="{5906BD65-0CEE-4C41-9648-8DAA28B002D8}" type="parTrans" cxnId="{E8706307-7B18-F649-B61F-1D4F30FB25A5}">
      <dgm:prSet/>
      <dgm:spPr/>
      <dgm:t>
        <a:bodyPr/>
        <a:lstStyle/>
        <a:p>
          <a:endParaRPr lang="en-GB"/>
        </a:p>
      </dgm:t>
    </dgm:pt>
    <dgm:pt modelId="{1E52992F-DB54-C849-9E13-C2AA44B2A7DC}" type="sibTrans" cxnId="{E8706307-7B18-F649-B61F-1D4F30FB25A5}">
      <dgm:prSet/>
      <dgm:spPr/>
      <dgm:t>
        <a:bodyPr/>
        <a:lstStyle/>
        <a:p>
          <a:endParaRPr lang="en-GB"/>
        </a:p>
      </dgm:t>
    </dgm:pt>
    <dgm:pt modelId="{8A5489CE-1541-4EA2-9B5E-16F1E3BFBD40}">
      <dgm:prSet/>
      <dgm:spPr/>
      <dgm:t>
        <a:bodyPr/>
        <a:lstStyle/>
        <a:p>
          <a:r>
            <a:rPr lang="en-US" dirty="0"/>
            <a:t>Data Analysis</a:t>
          </a:r>
        </a:p>
      </dgm:t>
    </dgm:pt>
    <dgm:pt modelId="{64D6513E-9ACC-4690-ABD2-91155C9D3138}" type="sibTrans" cxnId="{6E837AA7-FD18-4E9D-B10F-495B67B45C85}">
      <dgm:prSet/>
      <dgm:spPr/>
      <dgm:t>
        <a:bodyPr/>
        <a:lstStyle/>
        <a:p>
          <a:endParaRPr lang="en-US"/>
        </a:p>
      </dgm:t>
    </dgm:pt>
    <dgm:pt modelId="{1EA84325-1138-4839-BD26-FB8806014541}" type="parTrans" cxnId="{6E837AA7-FD18-4E9D-B10F-495B67B45C85}">
      <dgm:prSet/>
      <dgm:spPr/>
      <dgm:t>
        <a:bodyPr/>
        <a:lstStyle/>
        <a:p>
          <a:endParaRPr lang="en-US"/>
        </a:p>
      </dgm:t>
    </dgm:pt>
    <dgm:pt modelId="{E0E3CB41-58AD-864B-9458-AB706E8793F8}">
      <dgm:prSet/>
      <dgm:spPr/>
      <dgm:t>
        <a:bodyPr/>
        <a:lstStyle/>
        <a:p>
          <a:r>
            <a:rPr lang="en-US" dirty="0"/>
            <a:t>Exploratory Analytics</a:t>
          </a:r>
        </a:p>
      </dgm:t>
    </dgm:pt>
    <dgm:pt modelId="{AFBB3C63-D193-A243-BCB8-AC47A3AD1EF4}" type="parTrans" cxnId="{2AD1E9DE-8B71-1A46-B601-F3A1207B7B13}">
      <dgm:prSet/>
      <dgm:spPr/>
      <dgm:t>
        <a:bodyPr/>
        <a:lstStyle/>
        <a:p>
          <a:endParaRPr lang="en-GB"/>
        </a:p>
      </dgm:t>
    </dgm:pt>
    <dgm:pt modelId="{1C95C91D-EB83-724E-B90B-93BDBB757D80}" type="sibTrans" cxnId="{2AD1E9DE-8B71-1A46-B601-F3A1207B7B13}">
      <dgm:prSet/>
      <dgm:spPr/>
      <dgm:t>
        <a:bodyPr/>
        <a:lstStyle/>
        <a:p>
          <a:endParaRPr lang="en-GB"/>
        </a:p>
      </dgm:t>
    </dgm:pt>
    <dgm:pt modelId="{3DB98D60-71DD-6646-9D3E-0216F69A4D72}">
      <dgm:prSet/>
      <dgm:spPr/>
      <dgm:t>
        <a:bodyPr/>
        <a:lstStyle/>
        <a:p>
          <a:r>
            <a:rPr lang="en-US" dirty="0"/>
            <a:t>Prediction &amp;Classification Models</a:t>
          </a:r>
        </a:p>
      </dgm:t>
    </dgm:pt>
    <dgm:pt modelId="{A964CAE0-E04F-E542-9086-2D8906C5C40E}" type="parTrans" cxnId="{0C85F3D6-59FE-7F44-A12F-4896DAF9C66D}">
      <dgm:prSet/>
      <dgm:spPr/>
      <dgm:t>
        <a:bodyPr/>
        <a:lstStyle/>
        <a:p>
          <a:endParaRPr lang="en-GB"/>
        </a:p>
      </dgm:t>
    </dgm:pt>
    <dgm:pt modelId="{EA448E3D-D8F4-FF48-8A63-E4078823A147}" type="sibTrans" cxnId="{0C85F3D6-59FE-7F44-A12F-4896DAF9C66D}">
      <dgm:prSet/>
      <dgm:spPr/>
      <dgm:t>
        <a:bodyPr/>
        <a:lstStyle/>
        <a:p>
          <a:endParaRPr lang="en-GB"/>
        </a:p>
      </dgm:t>
    </dgm:pt>
    <dgm:pt modelId="{12472528-1BC1-5F49-B83F-8955585DD167}" type="pres">
      <dgm:prSet presAssocID="{A323A2DA-5B6A-4723-B51D-3E949818601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AC65F7-D204-7647-802A-873C0B1E5A50}" type="pres">
      <dgm:prSet presAssocID="{42DFBC63-0FD8-4976-9C89-3DC14CA46133}" presName="root" presStyleCnt="0"/>
      <dgm:spPr/>
    </dgm:pt>
    <dgm:pt modelId="{3F2A71F6-A62C-7344-BBE5-1EFC128115BA}" type="pres">
      <dgm:prSet presAssocID="{42DFBC63-0FD8-4976-9C89-3DC14CA46133}" presName="rootComposite" presStyleCnt="0"/>
      <dgm:spPr/>
    </dgm:pt>
    <dgm:pt modelId="{BF8AD296-B4B5-1649-A791-4E4452DA79E6}" type="pres">
      <dgm:prSet presAssocID="{42DFBC63-0FD8-4976-9C89-3DC14CA46133}" presName="rootText" presStyleLbl="node1" presStyleIdx="0" presStyleCnt="6"/>
      <dgm:spPr/>
    </dgm:pt>
    <dgm:pt modelId="{F8E9CDF7-0D02-D848-A0DF-B782B10472DF}" type="pres">
      <dgm:prSet presAssocID="{42DFBC63-0FD8-4976-9C89-3DC14CA46133}" presName="rootConnector" presStyleLbl="node1" presStyleIdx="0" presStyleCnt="6"/>
      <dgm:spPr/>
    </dgm:pt>
    <dgm:pt modelId="{0E1B273A-24A7-0B42-AC21-7E96B988BF2D}" type="pres">
      <dgm:prSet presAssocID="{42DFBC63-0FD8-4976-9C89-3DC14CA46133}" presName="childShape" presStyleCnt="0"/>
      <dgm:spPr/>
    </dgm:pt>
    <dgm:pt modelId="{3ED22A78-3376-4E42-A6BA-AB33EBC90D71}" type="pres">
      <dgm:prSet presAssocID="{3091A86B-09D9-49AC-A65B-7C79125C62D8}" presName="root" presStyleCnt="0"/>
      <dgm:spPr/>
    </dgm:pt>
    <dgm:pt modelId="{B60299B9-FE1B-6C46-84F7-7B5413D1D0F3}" type="pres">
      <dgm:prSet presAssocID="{3091A86B-09D9-49AC-A65B-7C79125C62D8}" presName="rootComposite" presStyleCnt="0"/>
      <dgm:spPr/>
    </dgm:pt>
    <dgm:pt modelId="{AB9EB331-9933-8244-AE33-86025FDB35E0}" type="pres">
      <dgm:prSet presAssocID="{3091A86B-09D9-49AC-A65B-7C79125C62D8}" presName="rootText" presStyleLbl="node1" presStyleIdx="1" presStyleCnt="6"/>
      <dgm:spPr/>
    </dgm:pt>
    <dgm:pt modelId="{B74D31D7-6CD8-9845-A220-3994A10D879F}" type="pres">
      <dgm:prSet presAssocID="{3091A86B-09D9-49AC-A65B-7C79125C62D8}" presName="rootConnector" presStyleLbl="node1" presStyleIdx="1" presStyleCnt="6"/>
      <dgm:spPr/>
    </dgm:pt>
    <dgm:pt modelId="{6E2A1312-5DE7-1E49-9D75-DA396A86A8F6}" type="pres">
      <dgm:prSet presAssocID="{3091A86B-09D9-49AC-A65B-7C79125C62D8}" presName="childShape" presStyleCnt="0"/>
      <dgm:spPr/>
    </dgm:pt>
    <dgm:pt modelId="{DD042535-1F8C-2447-A0CD-0416B506C853}" type="pres">
      <dgm:prSet presAssocID="{CE78192E-96F8-4C8C-A923-D4DA36643CA1}" presName="Name13" presStyleLbl="parChTrans1D2" presStyleIdx="0" presStyleCnt="9"/>
      <dgm:spPr/>
    </dgm:pt>
    <dgm:pt modelId="{6A41348A-6EA8-264F-8508-6A74E69B800A}" type="pres">
      <dgm:prSet presAssocID="{432F6F3F-3A65-46BA-972D-A15B50D4B794}" presName="childText" presStyleLbl="bgAcc1" presStyleIdx="0" presStyleCnt="9" custScaleY="129061">
        <dgm:presLayoutVars>
          <dgm:bulletEnabled val="1"/>
        </dgm:presLayoutVars>
      </dgm:prSet>
      <dgm:spPr/>
    </dgm:pt>
    <dgm:pt modelId="{24DD9726-42F0-FE40-A5D1-24B79ED4B834}" type="pres">
      <dgm:prSet presAssocID="{5906BD65-0CEE-4C41-9648-8DAA28B002D8}" presName="Name13" presStyleLbl="parChTrans1D2" presStyleIdx="1" presStyleCnt="9"/>
      <dgm:spPr/>
    </dgm:pt>
    <dgm:pt modelId="{2F6BB347-0293-D242-8308-592ACDD149DE}" type="pres">
      <dgm:prSet presAssocID="{2725DC73-F958-DF41-AA00-6EE7F0C19B72}" presName="childText" presStyleLbl="bgAcc1" presStyleIdx="1" presStyleCnt="9">
        <dgm:presLayoutVars>
          <dgm:bulletEnabled val="1"/>
        </dgm:presLayoutVars>
      </dgm:prSet>
      <dgm:spPr/>
    </dgm:pt>
    <dgm:pt modelId="{F3489471-645A-624D-BAE0-B0A0D16C91D2}" type="pres">
      <dgm:prSet presAssocID="{4714E6DA-34FF-4E5E-AE7E-0993C482FD32}" presName="Name13" presStyleLbl="parChTrans1D2" presStyleIdx="2" presStyleCnt="9"/>
      <dgm:spPr/>
    </dgm:pt>
    <dgm:pt modelId="{B4133B95-7F50-5C43-A78D-2A8763309FA1}" type="pres">
      <dgm:prSet presAssocID="{4B6C9991-35F8-4EFA-8834-D560EFC5DDA3}" presName="childText" presStyleLbl="bgAcc1" presStyleIdx="2" presStyleCnt="9">
        <dgm:presLayoutVars>
          <dgm:bulletEnabled val="1"/>
        </dgm:presLayoutVars>
      </dgm:prSet>
      <dgm:spPr/>
    </dgm:pt>
    <dgm:pt modelId="{21F8ED76-2913-8A40-8176-9A53800D6C82}" type="pres">
      <dgm:prSet presAssocID="{8A5489CE-1541-4EA2-9B5E-16F1E3BFBD40}" presName="root" presStyleCnt="0"/>
      <dgm:spPr/>
    </dgm:pt>
    <dgm:pt modelId="{482AECE3-A6F9-6049-BC1F-CCE92A47ADDD}" type="pres">
      <dgm:prSet presAssocID="{8A5489CE-1541-4EA2-9B5E-16F1E3BFBD40}" presName="rootComposite" presStyleCnt="0"/>
      <dgm:spPr/>
    </dgm:pt>
    <dgm:pt modelId="{A686933E-E608-B942-9916-E866FE485305}" type="pres">
      <dgm:prSet presAssocID="{8A5489CE-1541-4EA2-9B5E-16F1E3BFBD40}" presName="rootText" presStyleLbl="node1" presStyleIdx="2" presStyleCnt="6" custScaleY="105923"/>
      <dgm:spPr/>
    </dgm:pt>
    <dgm:pt modelId="{EDCD14B2-F854-794D-B96C-8F2F36EE557F}" type="pres">
      <dgm:prSet presAssocID="{8A5489CE-1541-4EA2-9B5E-16F1E3BFBD40}" presName="rootConnector" presStyleLbl="node1" presStyleIdx="2" presStyleCnt="6"/>
      <dgm:spPr/>
    </dgm:pt>
    <dgm:pt modelId="{D1355420-C51A-D54F-B38F-B45D23B9E756}" type="pres">
      <dgm:prSet presAssocID="{8A5489CE-1541-4EA2-9B5E-16F1E3BFBD40}" presName="childShape" presStyleCnt="0"/>
      <dgm:spPr/>
    </dgm:pt>
    <dgm:pt modelId="{0F5204AF-EAAA-814E-80EA-9E71994808B5}" type="pres">
      <dgm:prSet presAssocID="{E9C15B4C-69BD-4111-8629-0D29DE73D37C}" presName="Name13" presStyleLbl="parChTrans1D2" presStyleIdx="3" presStyleCnt="9"/>
      <dgm:spPr/>
    </dgm:pt>
    <dgm:pt modelId="{0FE05AC7-DE84-FB43-B48A-ACE1DAC7CD51}" type="pres">
      <dgm:prSet presAssocID="{BDAE10AD-7866-4963-BC0F-B5943232AE92}" presName="childText" presStyleLbl="bgAcc1" presStyleIdx="3" presStyleCnt="9">
        <dgm:presLayoutVars>
          <dgm:bulletEnabled val="1"/>
        </dgm:presLayoutVars>
      </dgm:prSet>
      <dgm:spPr/>
    </dgm:pt>
    <dgm:pt modelId="{99AFC09B-3336-F543-9247-C62367FB612A}" type="pres">
      <dgm:prSet presAssocID="{F0685D2A-B802-4E03-83A5-F1C9A52C27F6}" presName="Name13" presStyleLbl="parChTrans1D2" presStyleIdx="4" presStyleCnt="9"/>
      <dgm:spPr/>
    </dgm:pt>
    <dgm:pt modelId="{4A3CD9FA-C114-494F-81BE-9F3CFDFFADE1}" type="pres">
      <dgm:prSet presAssocID="{938CE669-B039-4C87-A3D5-1051ECC819B8}" presName="childText" presStyleLbl="bgAcc1" presStyleIdx="4" presStyleCnt="9">
        <dgm:presLayoutVars>
          <dgm:bulletEnabled val="1"/>
        </dgm:presLayoutVars>
      </dgm:prSet>
      <dgm:spPr/>
    </dgm:pt>
    <dgm:pt modelId="{95F59252-3F71-894E-9741-B98C99EB468D}" type="pres">
      <dgm:prSet presAssocID="{A1A5658E-CD34-4CF2-92BE-A9EE60E10E3A}" presName="Name13" presStyleLbl="parChTrans1D2" presStyleIdx="5" presStyleCnt="9"/>
      <dgm:spPr/>
    </dgm:pt>
    <dgm:pt modelId="{2148F973-4EAB-5843-9059-6C65303F831B}" type="pres">
      <dgm:prSet presAssocID="{682D8B37-5BDE-4E54-BD24-A179BF3B1971}" presName="childText" presStyleLbl="bgAcc1" presStyleIdx="5" presStyleCnt="9">
        <dgm:presLayoutVars>
          <dgm:bulletEnabled val="1"/>
        </dgm:presLayoutVars>
      </dgm:prSet>
      <dgm:spPr/>
    </dgm:pt>
    <dgm:pt modelId="{FB076544-0AF2-8E48-9280-9B777764791A}" type="pres">
      <dgm:prSet presAssocID="{F98E7D06-D45C-44E4-8828-81FD9837F840}" presName="Name13" presStyleLbl="parChTrans1D2" presStyleIdx="6" presStyleCnt="9"/>
      <dgm:spPr/>
    </dgm:pt>
    <dgm:pt modelId="{625FBE0E-F38A-454C-B0B4-1221A94B256E}" type="pres">
      <dgm:prSet presAssocID="{1D8F5E9B-9256-4078-850A-13DB21D4E4B0}" presName="childText" presStyleLbl="bgAcc1" presStyleIdx="6" presStyleCnt="9">
        <dgm:presLayoutVars>
          <dgm:bulletEnabled val="1"/>
        </dgm:presLayoutVars>
      </dgm:prSet>
      <dgm:spPr/>
    </dgm:pt>
    <dgm:pt modelId="{BC03A2D3-B22D-0E4B-957E-F259B5572E63}" type="pres">
      <dgm:prSet presAssocID="{AC9E7608-0DCD-4772-A63D-C23696913225}" presName="root" presStyleCnt="0"/>
      <dgm:spPr/>
    </dgm:pt>
    <dgm:pt modelId="{DFF853A6-FC39-BE4E-BDBE-41C42B46725F}" type="pres">
      <dgm:prSet presAssocID="{AC9E7608-0DCD-4772-A63D-C23696913225}" presName="rootComposite" presStyleCnt="0"/>
      <dgm:spPr/>
    </dgm:pt>
    <dgm:pt modelId="{4AA57C96-E3A3-8B41-B828-B91E8D62FFBA}" type="pres">
      <dgm:prSet presAssocID="{AC9E7608-0DCD-4772-A63D-C23696913225}" presName="rootText" presStyleLbl="node1" presStyleIdx="3" presStyleCnt="6"/>
      <dgm:spPr/>
    </dgm:pt>
    <dgm:pt modelId="{DD5C0809-92B9-AA47-A35C-7FDD102551FA}" type="pres">
      <dgm:prSet presAssocID="{AC9E7608-0DCD-4772-A63D-C23696913225}" presName="rootConnector" presStyleLbl="node1" presStyleIdx="3" presStyleCnt="6"/>
      <dgm:spPr/>
    </dgm:pt>
    <dgm:pt modelId="{F2782F5A-CB51-A442-ABB0-D7002C48A1BB}" type="pres">
      <dgm:prSet presAssocID="{AC9E7608-0DCD-4772-A63D-C23696913225}" presName="childShape" presStyleCnt="0"/>
      <dgm:spPr/>
    </dgm:pt>
    <dgm:pt modelId="{595120CF-49C6-344E-BE4D-C5E0891122FB}" type="pres">
      <dgm:prSet presAssocID="{AFBB3C63-D193-A243-BCB8-AC47A3AD1EF4}" presName="Name13" presStyleLbl="parChTrans1D2" presStyleIdx="7" presStyleCnt="9"/>
      <dgm:spPr/>
    </dgm:pt>
    <dgm:pt modelId="{4B806952-2A88-5B47-A6B1-2402CC52BF90}" type="pres">
      <dgm:prSet presAssocID="{E0E3CB41-58AD-864B-9458-AB706E8793F8}" presName="childText" presStyleLbl="bgAcc1" presStyleIdx="7" presStyleCnt="9">
        <dgm:presLayoutVars>
          <dgm:bulletEnabled val="1"/>
        </dgm:presLayoutVars>
      </dgm:prSet>
      <dgm:spPr/>
    </dgm:pt>
    <dgm:pt modelId="{2B3DD6EF-2EBB-0E46-8CC8-40CB1F61E6CA}" type="pres">
      <dgm:prSet presAssocID="{A964CAE0-E04F-E542-9086-2D8906C5C40E}" presName="Name13" presStyleLbl="parChTrans1D2" presStyleIdx="8" presStyleCnt="9"/>
      <dgm:spPr/>
    </dgm:pt>
    <dgm:pt modelId="{EC72B6D4-5E5D-0844-B9F4-1BAD33BC0829}" type="pres">
      <dgm:prSet presAssocID="{3DB98D60-71DD-6646-9D3E-0216F69A4D72}" presName="childText" presStyleLbl="bgAcc1" presStyleIdx="8" presStyleCnt="9">
        <dgm:presLayoutVars>
          <dgm:bulletEnabled val="1"/>
        </dgm:presLayoutVars>
      </dgm:prSet>
      <dgm:spPr/>
    </dgm:pt>
    <dgm:pt modelId="{F8EDFC4E-C8D4-BA4E-A045-6F8A668757AB}" type="pres">
      <dgm:prSet presAssocID="{79793607-F360-4165-AA85-A0D43151B1F9}" presName="root" presStyleCnt="0"/>
      <dgm:spPr/>
    </dgm:pt>
    <dgm:pt modelId="{DC143BE0-7AE1-3C4B-ADB3-FCBF7AB475F2}" type="pres">
      <dgm:prSet presAssocID="{79793607-F360-4165-AA85-A0D43151B1F9}" presName="rootComposite" presStyleCnt="0"/>
      <dgm:spPr/>
    </dgm:pt>
    <dgm:pt modelId="{94EABBED-3AC1-C346-92B6-2AB2FA02C655}" type="pres">
      <dgm:prSet presAssocID="{79793607-F360-4165-AA85-A0D43151B1F9}" presName="rootText" presStyleLbl="node1" presStyleIdx="4" presStyleCnt="6"/>
      <dgm:spPr/>
    </dgm:pt>
    <dgm:pt modelId="{C767991F-EA93-524B-914B-D6A2702AA0B0}" type="pres">
      <dgm:prSet presAssocID="{79793607-F360-4165-AA85-A0D43151B1F9}" presName="rootConnector" presStyleLbl="node1" presStyleIdx="4" presStyleCnt="6"/>
      <dgm:spPr/>
    </dgm:pt>
    <dgm:pt modelId="{C27AB335-DBA3-2F48-B75A-4C4A2E57E08E}" type="pres">
      <dgm:prSet presAssocID="{79793607-F360-4165-AA85-A0D43151B1F9}" presName="childShape" presStyleCnt="0"/>
      <dgm:spPr/>
    </dgm:pt>
    <dgm:pt modelId="{8772D714-41F5-1945-8F0C-467D82245116}" type="pres">
      <dgm:prSet presAssocID="{B107E22F-E232-4B60-A07F-66A374E59F4A}" presName="root" presStyleCnt="0"/>
      <dgm:spPr/>
    </dgm:pt>
    <dgm:pt modelId="{FDB9EC31-2136-A745-9B84-BFA158F5462B}" type="pres">
      <dgm:prSet presAssocID="{B107E22F-E232-4B60-A07F-66A374E59F4A}" presName="rootComposite" presStyleCnt="0"/>
      <dgm:spPr/>
    </dgm:pt>
    <dgm:pt modelId="{4FC3D102-829A-C747-98A1-3B1FA339A553}" type="pres">
      <dgm:prSet presAssocID="{B107E22F-E232-4B60-A07F-66A374E59F4A}" presName="rootText" presStyleLbl="node1" presStyleIdx="5" presStyleCnt="6"/>
      <dgm:spPr/>
    </dgm:pt>
    <dgm:pt modelId="{E46F3230-1959-0E4B-BC43-9580924A58F4}" type="pres">
      <dgm:prSet presAssocID="{B107E22F-E232-4B60-A07F-66A374E59F4A}" presName="rootConnector" presStyleLbl="node1" presStyleIdx="5" presStyleCnt="6"/>
      <dgm:spPr/>
    </dgm:pt>
    <dgm:pt modelId="{D37C129D-F857-174D-8A3E-78C1FFD16082}" type="pres">
      <dgm:prSet presAssocID="{B107E22F-E232-4B60-A07F-66A374E59F4A}" presName="childShape" presStyleCnt="0"/>
      <dgm:spPr/>
    </dgm:pt>
  </dgm:ptLst>
  <dgm:cxnLst>
    <dgm:cxn modelId="{E8706307-7B18-F649-B61F-1D4F30FB25A5}" srcId="{3091A86B-09D9-49AC-A65B-7C79125C62D8}" destId="{2725DC73-F958-DF41-AA00-6EE7F0C19B72}" srcOrd="1" destOrd="0" parTransId="{5906BD65-0CEE-4C41-9648-8DAA28B002D8}" sibTransId="{1E52992F-DB54-C849-9E13-C2AA44B2A7DC}"/>
    <dgm:cxn modelId="{3D663310-5BB1-A641-8DB8-6162869BD84C}" type="presOf" srcId="{F98E7D06-D45C-44E4-8828-81FD9837F840}" destId="{FB076544-0AF2-8E48-9280-9B777764791A}" srcOrd="0" destOrd="0" presId="urn:microsoft.com/office/officeart/2005/8/layout/hierarchy3"/>
    <dgm:cxn modelId="{B489641B-7D05-E840-9903-3654B6D660EA}" type="presOf" srcId="{B107E22F-E232-4B60-A07F-66A374E59F4A}" destId="{E46F3230-1959-0E4B-BC43-9580924A58F4}" srcOrd="1" destOrd="0" presId="urn:microsoft.com/office/officeart/2005/8/layout/hierarchy3"/>
    <dgm:cxn modelId="{B739E823-D944-45A1-864A-E5F13E38367B}" srcId="{3091A86B-09D9-49AC-A65B-7C79125C62D8}" destId="{432F6F3F-3A65-46BA-972D-A15B50D4B794}" srcOrd="0" destOrd="0" parTransId="{CE78192E-96F8-4C8C-A923-D4DA36643CA1}" sibTransId="{A6B47B9C-0E42-464B-B7E9-C24EE5BE4D84}"/>
    <dgm:cxn modelId="{82C2BA2B-B603-0D4F-A3B8-D97D9EFD880E}" type="presOf" srcId="{3091A86B-09D9-49AC-A65B-7C79125C62D8}" destId="{B74D31D7-6CD8-9845-A220-3994A10D879F}" srcOrd="1" destOrd="0" presId="urn:microsoft.com/office/officeart/2005/8/layout/hierarchy3"/>
    <dgm:cxn modelId="{F92E412F-A748-4347-BC86-2D578E5436F1}" srcId="{8A5489CE-1541-4EA2-9B5E-16F1E3BFBD40}" destId="{682D8B37-5BDE-4E54-BD24-A179BF3B1971}" srcOrd="2" destOrd="0" parTransId="{A1A5658E-CD34-4CF2-92BE-A9EE60E10E3A}" sibTransId="{2A282E9F-132B-488C-B1AF-205F245BEDAE}"/>
    <dgm:cxn modelId="{BB56C62F-1A64-B944-8F4F-AD0B16D96486}" type="presOf" srcId="{8A5489CE-1541-4EA2-9B5E-16F1E3BFBD40}" destId="{EDCD14B2-F854-794D-B96C-8F2F36EE557F}" srcOrd="1" destOrd="0" presId="urn:microsoft.com/office/officeart/2005/8/layout/hierarchy3"/>
    <dgm:cxn modelId="{05177030-F65C-8242-ADAA-415911FF5322}" type="presOf" srcId="{432F6F3F-3A65-46BA-972D-A15B50D4B794}" destId="{6A41348A-6EA8-264F-8508-6A74E69B800A}" srcOrd="0" destOrd="0" presId="urn:microsoft.com/office/officeart/2005/8/layout/hierarchy3"/>
    <dgm:cxn modelId="{59F23B37-3976-7A48-9B28-A87B28548392}" type="presOf" srcId="{8A5489CE-1541-4EA2-9B5E-16F1E3BFBD40}" destId="{A686933E-E608-B942-9916-E866FE485305}" srcOrd="0" destOrd="0" presId="urn:microsoft.com/office/officeart/2005/8/layout/hierarchy3"/>
    <dgm:cxn modelId="{E7BB8337-A579-4F81-9C3F-E53E6CBE1E1E}" srcId="{A323A2DA-5B6A-4723-B51D-3E949818601E}" destId="{79793607-F360-4165-AA85-A0D43151B1F9}" srcOrd="4" destOrd="0" parTransId="{107FC188-8E87-41AC-B8AB-0AA984969BA6}" sibTransId="{FFA99613-4790-4251-98FF-0A2AEE649033}"/>
    <dgm:cxn modelId="{64977D3D-5099-CB47-AF50-6566BAE6A16A}" type="presOf" srcId="{A1A5658E-CD34-4CF2-92BE-A9EE60E10E3A}" destId="{95F59252-3F71-894E-9741-B98C99EB468D}" srcOrd="0" destOrd="0" presId="urn:microsoft.com/office/officeart/2005/8/layout/hierarchy3"/>
    <dgm:cxn modelId="{06F79C4E-19B7-4253-B24F-E06A733EC70C}" srcId="{8A5489CE-1541-4EA2-9B5E-16F1E3BFBD40}" destId="{1D8F5E9B-9256-4078-850A-13DB21D4E4B0}" srcOrd="3" destOrd="0" parTransId="{F98E7D06-D45C-44E4-8828-81FD9837F840}" sibTransId="{F200F7CC-A928-43E5-A880-B7DBAC249A4E}"/>
    <dgm:cxn modelId="{2D266959-D78C-BD42-9806-0E7D9FB13838}" type="presOf" srcId="{3DB98D60-71DD-6646-9D3E-0216F69A4D72}" destId="{EC72B6D4-5E5D-0844-B9F4-1BAD33BC0829}" srcOrd="0" destOrd="0" presId="urn:microsoft.com/office/officeart/2005/8/layout/hierarchy3"/>
    <dgm:cxn modelId="{7ED4215B-1A6C-F340-9D56-4905F8AA6472}" type="presOf" srcId="{E9C15B4C-69BD-4111-8629-0D29DE73D37C}" destId="{0F5204AF-EAAA-814E-80EA-9E71994808B5}" srcOrd="0" destOrd="0" presId="urn:microsoft.com/office/officeart/2005/8/layout/hierarchy3"/>
    <dgm:cxn modelId="{785E4465-5DC5-4898-9E0B-2A6879056D10}" srcId="{8A5489CE-1541-4EA2-9B5E-16F1E3BFBD40}" destId="{BDAE10AD-7866-4963-BC0F-B5943232AE92}" srcOrd="0" destOrd="0" parTransId="{E9C15B4C-69BD-4111-8629-0D29DE73D37C}" sibTransId="{736049FB-F167-4BF9-B1C9-3623F7453A51}"/>
    <dgm:cxn modelId="{6FC70B7E-B3F6-E648-8B32-768B1B1D4A3C}" type="presOf" srcId="{3091A86B-09D9-49AC-A65B-7C79125C62D8}" destId="{AB9EB331-9933-8244-AE33-86025FDB35E0}" srcOrd="0" destOrd="0" presId="urn:microsoft.com/office/officeart/2005/8/layout/hierarchy3"/>
    <dgm:cxn modelId="{4F48D97E-27CB-4F6C-8900-FEF0C042E912}" srcId="{A323A2DA-5B6A-4723-B51D-3E949818601E}" destId="{42DFBC63-0FD8-4976-9C89-3DC14CA46133}" srcOrd="0" destOrd="0" parTransId="{B93AB004-C180-4FB5-9A49-E2C169244F31}" sibTransId="{13A4F423-723B-4305-B842-E8E23FC48EEC}"/>
    <dgm:cxn modelId="{21800280-57A5-4546-B56E-B01F24CA647F}" type="presOf" srcId="{682D8B37-5BDE-4E54-BD24-A179BF3B1971}" destId="{2148F973-4EAB-5843-9059-6C65303F831B}" srcOrd="0" destOrd="0" presId="urn:microsoft.com/office/officeart/2005/8/layout/hierarchy3"/>
    <dgm:cxn modelId="{98F61882-D2EF-1244-A900-DF9A37D94C8A}" type="presOf" srcId="{1D8F5E9B-9256-4078-850A-13DB21D4E4B0}" destId="{625FBE0E-F38A-454C-B0B4-1221A94B256E}" srcOrd="0" destOrd="0" presId="urn:microsoft.com/office/officeart/2005/8/layout/hierarchy3"/>
    <dgm:cxn modelId="{2938FC8B-EBC6-6644-9C25-570707E2155A}" type="presOf" srcId="{42DFBC63-0FD8-4976-9C89-3DC14CA46133}" destId="{BF8AD296-B4B5-1649-A791-4E4452DA79E6}" srcOrd="0" destOrd="0" presId="urn:microsoft.com/office/officeart/2005/8/layout/hierarchy3"/>
    <dgm:cxn modelId="{E110188D-6BC5-DB40-883F-A782DCE6BCEE}" type="presOf" srcId="{4B6C9991-35F8-4EFA-8834-D560EFC5DDA3}" destId="{B4133B95-7F50-5C43-A78D-2A8763309FA1}" srcOrd="0" destOrd="0" presId="urn:microsoft.com/office/officeart/2005/8/layout/hierarchy3"/>
    <dgm:cxn modelId="{1C314894-F392-9342-A8DA-523FE486D4DB}" type="presOf" srcId="{AFBB3C63-D193-A243-BCB8-AC47A3AD1EF4}" destId="{595120CF-49C6-344E-BE4D-C5E0891122FB}" srcOrd="0" destOrd="0" presId="urn:microsoft.com/office/officeart/2005/8/layout/hierarchy3"/>
    <dgm:cxn modelId="{AC6A0A97-5112-BE40-934B-6704E7248A7C}" type="presOf" srcId="{A964CAE0-E04F-E542-9086-2D8906C5C40E}" destId="{2B3DD6EF-2EBB-0E46-8CC8-40CB1F61E6CA}" srcOrd="0" destOrd="0" presId="urn:microsoft.com/office/officeart/2005/8/layout/hierarchy3"/>
    <dgm:cxn modelId="{0E3583A3-368C-B240-A869-CEC0707329E3}" type="presOf" srcId="{CE78192E-96F8-4C8C-A923-D4DA36643CA1}" destId="{DD042535-1F8C-2447-A0CD-0416B506C853}" srcOrd="0" destOrd="0" presId="urn:microsoft.com/office/officeart/2005/8/layout/hierarchy3"/>
    <dgm:cxn modelId="{E21106A5-7F78-8742-8C63-7F7F71BC9307}" type="presOf" srcId="{BDAE10AD-7866-4963-BC0F-B5943232AE92}" destId="{0FE05AC7-DE84-FB43-B48A-ACE1DAC7CD51}" srcOrd="0" destOrd="0" presId="urn:microsoft.com/office/officeart/2005/8/layout/hierarchy3"/>
    <dgm:cxn modelId="{6E837AA7-FD18-4E9D-B10F-495B67B45C85}" srcId="{A323A2DA-5B6A-4723-B51D-3E949818601E}" destId="{8A5489CE-1541-4EA2-9B5E-16F1E3BFBD40}" srcOrd="2" destOrd="0" parTransId="{1EA84325-1138-4839-BD26-FB8806014541}" sibTransId="{64D6513E-9ACC-4690-ABD2-91155C9D3138}"/>
    <dgm:cxn modelId="{83E6EFA8-AA2C-6749-B281-83F8CC0E53F4}" type="presOf" srcId="{AC9E7608-0DCD-4772-A63D-C23696913225}" destId="{4AA57C96-E3A3-8B41-B828-B91E8D62FFBA}" srcOrd="0" destOrd="0" presId="urn:microsoft.com/office/officeart/2005/8/layout/hierarchy3"/>
    <dgm:cxn modelId="{97CCCBAE-3254-4263-A053-838041A632CB}" srcId="{3091A86B-09D9-49AC-A65B-7C79125C62D8}" destId="{4B6C9991-35F8-4EFA-8834-D560EFC5DDA3}" srcOrd="2" destOrd="0" parTransId="{4714E6DA-34FF-4E5E-AE7E-0993C482FD32}" sibTransId="{80AB665D-27D7-41BF-8D44-62EDBB61625B}"/>
    <dgm:cxn modelId="{B8AC5EB0-BF1C-41FD-A738-69D6DAFF7C13}" srcId="{8A5489CE-1541-4EA2-9B5E-16F1E3BFBD40}" destId="{938CE669-B039-4C87-A3D5-1051ECC819B8}" srcOrd="1" destOrd="0" parTransId="{F0685D2A-B802-4E03-83A5-F1C9A52C27F6}" sibTransId="{5F4E175F-F5D2-44F7-BEAD-7082205B51FB}"/>
    <dgm:cxn modelId="{964395B0-C3A6-4100-95E0-3B7424154909}" srcId="{A323A2DA-5B6A-4723-B51D-3E949818601E}" destId="{3091A86B-09D9-49AC-A65B-7C79125C62D8}" srcOrd="1" destOrd="0" parTransId="{153161D2-56CF-49D9-A4F9-F7D27738A36F}" sibTransId="{0D68A933-611F-43DC-81D5-F60077E0F9B9}"/>
    <dgm:cxn modelId="{21B907B6-48E6-8842-B282-49E09C67C317}" type="presOf" srcId="{79793607-F360-4165-AA85-A0D43151B1F9}" destId="{94EABBED-3AC1-C346-92B6-2AB2FA02C655}" srcOrd="0" destOrd="0" presId="urn:microsoft.com/office/officeart/2005/8/layout/hierarchy3"/>
    <dgm:cxn modelId="{7A6511C7-DBCF-8B4C-9DC5-D98AD8179166}" type="presOf" srcId="{4714E6DA-34FF-4E5E-AE7E-0993C482FD32}" destId="{F3489471-645A-624D-BAE0-B0A0D16C91D2}" srcOrd="0" destOrd="0" presId="urn:microsoft.com/office/officeart/2005/8/layout/hierarchy3"/>
    <dgm:cxn modelId="{665B46CB-7A36-134D-B605-E15A718C2C2B}" type="presOf" srcId="{2725DC73-F958-DF41-AA00-6EE7F0C19B72}" destId="{2F6BB347-0293-D242-8308-592ACDD149DE}" srcOrd="0" destOrd="0" presId="urn:microsoft.com/office/officeart/2005/8/layout/hierarchy3"/>
    <dgm:cxn modelId="{8A07ADD3-2085-3249-8A5D-CD56CD804087}" type="presOf" srcId="{F0685D2A-B802-4E03-83A5-F1C9A52C27F6}" destId="{99AFC09B-3336-F543-9247-C62367FB612A}" srcOrd="0" destOrd="0" presId="urn:microsoft.com/office/officeart/2005/8/layout/hierarchy3"/>
    <dgm:cxn modelId="{897A8ED5-95C5-40CF-A9F9-20A9AB1BADD3}" srcId="{A323A2DA-5B6A-4723-B51D-3E949818601E}" destId="{AC9E7608-0DCD-4772-A63D-C23696913225}" srcOrd="3" destOrd="0" parTransId="{34D8460D-1D2D-4160-B4F2-CA32F1A714F2}" sibTransId="{AD96FE5B-7394-4353-B9E0-C5B1B7CEDE2D}"/>
    <dgm:cxn modelId="{0C85F3D6-59FE-7F44-A12F-4896DAF9C66D}" srcId="{AC9E7608-0DCD-4772-A63D-C23696913225}" destId="{3DB98D60-71DD-6646-9D3E-0216F69A4D72}" srcOrd="1" destOrd="0" parTransId="{A964CAE0-E04F-E542-9086-2D8906C5C40E}" sibTransId="{EA448E3D-D8F4-FF48-8A63-E4078823A147}"/>
    <dgm:cxn modelId="{1F4C9BD7-1588-9C43-9A77-141E7199D6D6}" type="presOf" srcId="{E0E3CB41-58AD-864B-9458-AB706E8793F8}" destId="{4B806952-2A88-5B47-A6B1-2402CC52BF90}" srcOrd="0" destOrd="0" presId="urn:microsoft.com/office/officeart/2005/8/layout/hierarchy3"/>
    <dgm:cxn modelId="{BAA7F3DA-C597-CE49-8070-50C056F42A8F}" type="presOf" srcId="{938CE669-B039-4C87-A3D5-1051ECC819B8}" destId="{4A3CD9FA-C114-494F-81BE-9F3CFDFFADE1}" srcOrd="0" destOrd="0" presId="urn:microsoft.com/office/officeart/2005/8/layout/hierarchy3"/>
    <dgm:cxn modelId="{2AD1E9DE-8B71-1A46-B601-F3A1207B7B13}" srcId="{AC9E7608-0DCD-4772-A63D-C23696913225}" destId="{E0E3CB41-58AD-864B-9458-AB706E8793F8}" srcOrd="0" destOrd="0" parTransId="{AFBB3C63-D193-A243-BCB8-AC47A3AD1EF4}" sibTransId="{1C95C91D-EB83-724E-B90B-93BDBB757D80}"/>
    <dgm:cxn modelId="{3AF486F7-11AA-4148-84CE-41541020B539}" type="presOf" srcId="{42DFBC63-0FD8-4976-9C89-3DC14CA46133}" destId="{F8E9CDF7-0D02-D848-A0DF-B782B10472DF}" srcOrd="1" destOrd="0" presId="urn:microsoft.com/office/officeart/2005/8/layout/hierarchy3"/>
    <dgm:cxn modelId="{E1369DF8-71BD-2042-BFF5-E214E3CDB28A}" type="presOf" srcId="{5906BD65-0CEE-4C41-9648-8DAA28B002D8}" destId="{24DD9726-42F0-FE40-A5D1-24B79ED4B834}" srcOrd="0" destOrd="0" presId="urn:microsoft.com/office/officeart/2005/8/layout/hierarchy3"/>
    <dgm:cxn modelId="{9F724AFB-4DA1-4520-9B4C-AC588DA15A50}" srcId="{A323A2DA-5B6A-4723-B51D-3E949818601E}" destId="{B107E22F-E232-4B60-A07F-66A374E59F4A}" srcOrd="5" destOrd="0" parTransId="{B6ECFE7B-73EF-4C75-9A17-5D92C944F4E0}" sibTransId="{B7676FC7-6B3B-448D-8CC1-E44A681FF24A}"/>
    <dgm:cxn modelId="{F6089AFB-8862-8A44-AD5E-653A51F74C13}" type="presOf" srcId="{B107E22F-E232-4B60-A07F-66A374E59F4A}" destId="{4FC3D102-829A-C747-98A1-3B1FA339A553}" srcOrd="0" destOrd="0" presId="urn:microsoft.com/office/officeart/2005/8/layout/hierarchy3"/>
    <dgm:cxn modelId="{05C8D8FB-861F-7440-9BB2-D90E5C6EF752}" type="presOf" srcId="{AC9E7608-0DCD-4772-A63D-C23696913225}" destId="{DD5C0809-92B9-AA47-A35C-7FDD102551FA}" srcOrd="1" destOrd="0" presId="urn:microsoft.com/office/officeart/2005/8/layout/hierarchy3"/>
    <dgm:cxn modelId="{762771FD-BEB5-7949-A9B6-F430D7A8B0FA}" type="presOf" srcId="{79793607-F360-4165-AA85-A0D43151B1F9}" destId="{C767991F-EA93-524B-914B-D6A2702AA0B0}" srcOrd="1" destOrd="0" presId="urn:microsoft.com/office/officeart/2005/8/layout/hierarchy3"/>
    <dgm:cxn modelId="{717C33FF-EB20-664A-A47F-4AD1CE25CB19}" type="presOf" srcId="{A323A2DA-5B6A-4723-B51D-3E949818601E}" destId="{12472528-1BC1-5F49-B83F-8955585DD167}" srcOrd="0" destOrd="0" presId="urn:microsoft.com/office/officeart/2005/8/layout/hierarchy3"/>
    <dgm:cxn modelId="{FC836C84-BBFE-044B-BB99-45D29111833E}" type="presParOf" srcId="{12472528-1BC1-5F49-B83F-8955585DD167}" destId="{F2AC65F7-D204-7647-802A-873C0B1E5A50}" srcOrd="0" destOrd="0" presId="urn:microsoft.com/office/officeart/2005/8/layout/hierarchy3"/>
    <dgm:cxn modelId="{702173D4-8B70-0E43-A325-EC89DFF2916D}" type="presParOf" srcId="{F2AC65F7-D204-7647-802A-873C0B1E5A50}" destId="{3F2A71F6-A62C-7344-BBE5-1EFC128115BA}" srcOrd="0" destOrd="0" presId="urn:microsoft.com/office/officeart/2005/8/layout/hierarchy3"/>
    <dgm:cxn modelId="{C95535DA-1648-0E43-BE4F-85548289F9A8}" type="presParOf" srcId="{3F2A71F6-A62C-7344-BBE5-1EFC128115BA}" destId="{BF8AD296-B4B5-1649-A791-4E4452DA79E6}" srcOrd="0" destOrd="0" presId="urn:microsoft.com/office/officeart/2005/8/layout/hierarchy3"/>
    <dgm:cxn modelId="{0468E49E-4438-0E4E-8129-2EC7CA0CD6BB}" type="presParOf" srcId="{3F2A71F6-A62C-7344-BBE5-1EFC128115BA}" destId="{F8E9CDF7-0D02-D848-A0DF-B782B10472DF}" srcOrd="1" destOrd="0" presId="urn:microsoft.com/office/officeart/2005/8/layout/hierarchy3"/>
    <dgm:cxn modelId="{88542336-6EDF-7442-B8F2-503DBC1041E4}" type="presParOf" srcId="{F2AC65F7-D204-7647-802A-873C0B1E5A50}" destId="{0E1B273A-24A7-0B42-AC21-7E96B988BF2D}" srcOrd="1" destOrd="0" presId="urn:microsoft.com/office/officeart/2005/8/layout/hierarchy3"/>
    <dgm:cxn modelId="{74F74148-D798-2949-B319-CB26FDCB42DB}" type="presParOf" srcId="{12472528-1BC1-5F49-B83F-8955585DD167}" destId="{3ED22A78-3376-4E42-A6BA-AB33EBC90D71}" srcOrd="1" destOrd="0" presId="urn:microsoft.com/office/officeart/2005/8/layout/hierarchy3"/>
    <dgm:cxn modelId="{0E407523-0672-6D45-89F1-FAC53C53F538}" type="presParOf" srcId="{3ED22A78-3376-4E42-A6BA-AB33EBC90D71}" destId="{B60299B9-FE1B-6C46-84F7-7B5413D1D0F3}" srcOrd="0" destOrd="0" presId="urn:microsoft.com/office/officeart/2005/8/layout/hierarchy3"/>
    <dgm:cxn modelId="{93920BDB-06BB-9B40-97DD-8DB39B5CF439}" type="presParOf" srcId="{B60299B9-FE1B-6C46-84F7-7B5413D1D0F3}" destId="{AB9EB331-9933-8244-AE33-86025FDB35E0}" srcOrd="0" destOrd="0" presId="urn:microsoft.com/office/officeart/2005/8/layout/hierarchy3"/>
    <dgm:cxn modelId="{799534F3-1E73-4C48-81D8-91BACC78E949}" type="presParOf" srcId="{B60299B9-FE1B-6C46-84F7-7B5413D1D0F3}" destId="{B74D31D7-6CD8-9845-A220-3994A10D879F}" srcOrd="1" destOrd="0" presId="urn:microsoft.com/office/officeart/2005/8/layout/hierarchy3"/>
    <dgm:cxn modelId="{1FCB3887-69E9-E249-830C-2C38678C9D58}" type="presParOf" srcId="{3ED22A78-3376-4E42-A6BA-AB33EBC90D71}" destId="{6E2A1312-5DE7-1E49-9D75-DA396A86A8F6}" srcOrd="1" destOrd="0" presId="urn:microsoft.com/office/officeart/2005/8/layout/hierarchy3"/>
    <dgm:cxn modelId="{59B0FCA1-7E47-A546-95E8-D9BBA1BF09C6}" type="presParOf" srcId="{6E2A1312-5DE7-1E49-9D75-DA396A86A8F6}" destId="{DD042535-1F8C-2447-A0CD-0416B506C853}" srcOrd="0" destOrd="0" presId="urn:microsoft.com/office/officeart/2005/8/layout/hierarchy3"/>
    <dgm:cxn modelId="{0A030B09-8536-9944-9E1C-75A24397638D}" type="presParOf" srcId="{6E2A1312-5DE7-1E49-9D75-DA396A86A8F6}" destId="{6A41348A-6EA8-264F-8508-6A74E69B800A}" srcOrd="1" destOrd="0" presId="urn:microsoft.com/office/officeart/2005/8/layout/hierarchy3"/>
    <dgm:cxn modelId="{B9DFACA7-701F-9F4B-8FCB-3189B4B4C25D}" type="presParOf" srcId="{6E2A1312-5DE7-1E49-9D75-DA396A86A8F6}" destId="{24DD9726-42F0-FE40-A5D1-24B79ED4B834}" srcOrd="2" destOrd="0" presId="urn:microsoft.com/office/officeart/2005/8/layout/hierarchy3"/>
    <dgm:cxn modelId="{00DEC0DB-42F0-3744-B091-2D5AB2CFC313}" type="presParOf" srcId="{6E2A1312-5DE7-1E49-9D75-DA396A86A8F6}" destId="{2F6BB347-0293-D242-8308-592ACDD149DE}" srcOrd="3" destOrd="0" presId="urn:microsoft.com/office/officeart/2005/8/layout/hierarchy3"/>
    <dgm:cxn modelId="{FEF7D2FF-C6D6-064E-9A1A-9E08B7B482CC}" type="presParOf" srcId="{6E2A1312-5DE7-1E49-9D75-DA396A86A8F6}" destId="{F3489471-645A-624D-BAE0-B0A0D16C91D2}" srcOrd="4" destOrd="0" presId="urn:microsoft.com/office/officeart/2005/8/layout/hierarchy3"/>
    <dgm:cxn modelId="{2646A7AC-F0AA-0042-9783-32187EBE7A8D}" type="presParOf" srcId="{6E2A1312-5DE7-1E49-9D75-DA396A86A8F6}" destId="{B4133B95-7F50-5C43-A78D-2A8763309FA1}" srcOrd="5" destOrd="0" presId="urn:microsoft.com/office/officeart/2005/8/layout/hierarchy3"/>
    <dgm:cxn modelId="{E2BAE8E0-A411-9B41-B7B6-2A2CE00D9C4C}" type="presParOf" srcId="{12472528-1BC1-5F49-B83F-8955585DD167}" destId="{21F8ED76-2913-8A40-8176-9A53800D6C82}" srcOrd="2" destOrd="0" presId="urn:microsoft.com/office/officeart/2005/8/layout/hierarchy3"/>
    <dgm:cxn modelId="{921A5F39-3A2D-554A-A607-ABA10B305FEB}" type="presParOf" srcId="{21F8ED76-2913-8A40-8176-9A53800D6C82}" destId="{482AECE3-A6F9-6049-BC1F-CCE92A47ADDD}" srcOrd="0" destOrd="0" presId="urn:microsoft.com/office/officeart/2005/8/layout/hierarchy3"/>
    <dgm:cxn modelId="{1F90FBF6-84D5-DC45-B6EA-14E917CD97D1}" type="presParOf" srcId="{482AECE3-A6F9-6049-BC1F-CCE92A47ADDD}" destId="{A686933E-E608-B942-9916-E866FE485305}" srcOrd="0" destOrd="0" presId="urn:microsoft.com/office/officeart/2005/8/layout/hierarchy3"/>
    <dgm:cxn modelId="{FA649A1E-3240-C640-B553-B75996EC095C}" type="presParOf" srcId="{482AECE3-A6F9-6049-BC1F-CCE92A47ADDD}" destId="{EDCD14B2-F854-794D-B96C-8F2F36EE557F}" srcOrd="1" destOrd="0" presId="urn:microsoft.com/office/officeart/2005/8/layout/hierarchy3"/>
    <dgm:cxn modelId="{FBA45292-B360-7644-BFD9-64D80D7FE27C}" type="presParOf" srcId="{21F8ED76-2913-8A40-8176-9A53800D6C82}" destId="{D1355420-C51A-D54F-B38F-B45D23B9E756}" srcOrd="1" destOrd="0" presId="urn:microsoft.com/office/officeart/2005/8/layout/hierarchy3"/>
    <dgm:cxn modelId="{DBEE20FD-9C8C-FD4A-B5BC-08C6ADE8B8C4}" type="presParOf" srcId="{D1355420-C51A-D54F-B38F-B45D23B9E756}" destId="{0F5204AF-EAAA-814E-80EA-9E71994808B5}" srcOrd="0" destOrd="0" presId="urn:microsoft.com/office/officeart/2005/8/layout/hierarchy3"/>
    <dgm:cxn modelId="{3B4993B4-5E93-0B40-80BA-6349958AD5E0}" type="presParOf" srcId="{D1355420-C51A-D54F-B38F-B45D23B9E756}" destId="{0FE05AC7-DE84-FB43-B48A-ACE1DAC7CD51}" srcOrd="1" destOrd="0" presId="urn:microsoft.com/office/officeart/2005/8/layout/hierarchy3"/>
    <dgm:cxn modelId="{2D9EB970-2C4C-7040-B878-7A02D3B3F7F0}" type="presParOf" srcId="{D1355420-C51A-D54F-B38F-B45D23B9E756}" destId="{99AFC09B-3336-F543-9247-C62367FB612A}" srcOrd="2" destOrd="0" presId="urn:microsoft.com/office/officeart/2005/8/layout/hierarchy3"/>
    <dgm:cxn modelId="{E698E879-048C-734B-8209-1A91B00D5D63}" type="presParOf" srcId="{D1355420-C51A-D54F-B38F-B45D23B9E756}" destId="{4A3CD9FA-C114-494F-81BE-9F3CFDFFADE1}" srcOrd="3" destOrd="0" presId="urn:microsoft.com/office/officeart/2005/8/layout/hierarchy3"/>
    <dgm:cxn modelId="{F9DE167D-04CC-AD4B-BA66-3A3E1E1AA678}" type="presParOf" srcId="{D1355420-C51A-D54F-B38F-B45D23B9E756}" destId="{95F59252-3F71-894E-9741-B98C99EB468D}" srcOrd="4" destOrd="0" presId="urn:microsoft.com/office/officeart/2005/8/layout/hierarchy3"/>
    <dgm:cxn modelId="{1D4AE075-6D87-774D-8251-2287D5E5F60E}" type="presParOf" srcId="{D1355420-C51A-D54F-B38F-B45D23B9E756}" destId="{2148F973-4EAB-5843-9059-6C65303F831B}" srcOrd="5" destOrd="0" presId="urn:microsoft.com/office/officeart/2005/8/layout/hierarchy3"/>
    <dgm:cxn modelId="{917A4778-D284-8C40-84AF-AE783005E202}" type="presParOf" srcId="{D1355420-C51A-D54F-B38F-B45D23B9E756}" destId="{FB076544-0AF2-8E48-9280-9B777764791A}" srcOrd="6" destOrd="0" presId="urn:microsoft.com/office/officeart/2005/8/layout/hierarchy3"/>
    <dgm:cxn modelId="{A97ECDFF-7CF9-2A46-A836-037D27300A65}" type="presParOf" srcId="{D1355420-C51A-D54F-B38F-B45D23B9E756}" destId="{625FBE0E-F38A-454C-B0B4-1221A94B256E}" srcOrd="7" destOrd="0" presId="urn:microsoft.com/office/officeart/2005/8/layout/hierarchy3"/>
    <dgm:cxn modelId="{292DBA16-D74B-F545-9783-7E2EF93E430A}" type="presParOf" srcId="{12472528-1BC1-5F49-B83F-8955585DD167}" destId="{BC03A2D3-B22D-0E4B-957E-F259B5572E63}" srcOrd="3" destOrd="0" presId="urn:microsoft.com/office/officeart/2005/8/layout/hierarchy3"/>
    <dgm:cxn modelId="{9E477BFC-ABFC-F54A-B09F-BF46C08A04D9}" type="presParOf" srcId="{BC03A2D3-B22D-0E4B-957E-F259B5572E63}" destId="{DFF853A6-FC39-BE4E-BDBE-41C42B46725F}" srcOrd="0" destOrd="0" presId="urn:microsoft.com/office/officeart/2005/8/layout/hierarchy3"/>
    <dgm:cxn modelId="{5692F792-29E9-5E4D-8D77-DA695304525C}" type="presParOf" srcId="{DFF853A6-FC39-BE4E-BDBE-41C42B46725F}" destId="{4AA57C96-E3A3-8B41-B828-B91E8D62FFBA}" srcOrd="0" destOrd="0" presId="urn:microsoft.com/office/officeart/2005/8/layout/hierarchy3"/>
    <dgm:cxn modelId="{969E4D46-3F6B-A84C-9556-BC487AD5DA32}" type="presParOf" srcId="{DFF853A6-FC39-BE4E-BDBE-41C42B46725F}" destId="{DD5C0809-92B9-AA47-A35C-7FDD102551FA}" srcOrd="1" destOrd="0" presId="urn:microsoft.com/office/officeart/2005/8/layout/hierarchy3"/>
    <dgm:cxn modelId="{70C703AE-98CE-0648-BAA2-944900598474}" type="presParOf" srcId="{BC03A2D3-B22D-0E4B-957E-F259B5572E63}" destId="{F2782F5A-CB51-A442-ABB0-D7002C48A1BB}" srcOrd="1" destOrd="0" presId="urn:microsoft.com/office/officeart/2005/8/layout/hierarchy3"/>
    <dgm:cxn modelId="{E3648084-45DE-3146-B5DF-8FCFA15EDB72}" type="presParOf" srcId="{F2782F5A-CB51-A442-ABB0-D7002C48A1BB}" destId="{595120CF-49C6-344E-BE4D-C5E0891122FB}" srcOrd="0" destOrd="0" presId="urn:microsoft.com/office/officeart/2005/8/layout/hierarchy3"/>
    <dgm:cxn modelId="{0FAC9DE4-A6BD-D746-8442-D09CFA7E6D10}" type="presParOf" srcId="{F2782F5A-CB51-A442-ABB0-D7002C48A1BB}" destId="{4B806952-2A88-5B47-A6B1-2402CC52BF90}" srcOrd="1" destOrd="0" presId="urn:microsoft.com/office/officeart/2005/8/layout/hierarchy3"/>
    <dgm:cxn modelId="{D0547CC9-5172-DC4D-842B-A137A5ABAC78}" type="presParOf" srcId="{F2782F5A-CB51-A442-ABB0-D7002C48A1BB}" destId="{2B3DD6EF-2EBB-0E46-8CC8-40CB1F61E6CA}" srcOrd="2" destOrd="0" presId="urn:microsoft.com/office/officeart/2005/8/layout/hierarchy3"/>
    <dgm:cxn modelId="{7E3939C4-66F4-764B-B1F9-8F90144119C8}" type="presParOf" srcId="{F2782F5A-CB51-A442-ABB0-D7002C48A1BB}" destId="{EC72B6D4-5E5D-0844-B9F4-1BAD33BC0829}" srcOrd="3" destOrd="0" presId="urn:microsoft.com/office/officeart/2005/8/layout/hierarchy3"/>
    <dgm:cxn modelId="{B89E2245-0E0B-DA4C-87C8-2B5831A7C879}" type="presParOf" srcId="{12472528-1BC1-5F49-B83F-8955585DD167}" destId="{F8EDFC4E-C8D4-BA4E-A045-6F8A668757AB}" srcOrd="4" destOrd="0" presId="urn:microsoft.com/office/officeart/2005/8/layout/hierarchy3"/>
    <dgm:cxn modelId="{77402144-CE21-5A44-82F1-5D1C4DC073B0}" type="presParOf" srcId="{F8EDFC4E-C8D4-BA4E-A045-6F8A668757AB}" destId="{DC143BE0-7AE1-3C4B-ADB3-FCBF7AB475F2}" srcOrd="0" destOrd="0" presId="urn:microsoft.com/office/officeart/2005/8/layout/hierarchy3"/>
    <dgm:cxn modelId="{3DA3EC43-587A-7442-9C91-D058736464D1}" type="presParOf" srcId="{DC143BE0-7AE1-3C4B-ADB3-FCBF7AB475F2}" destId="{94EABBED-3AC1-C346-92B6-2AB2FA02C655}" srcOrd="0" destOrd="0" presId="urn:microsoft.com/office/officeart/2005/8/layout/hierarchy3"/>
    <dgm:cxn modelId="{BF3D1B50-8B70-084C-9F42-F61B3C46CC58}" type="presParOf" srcId="{DC143BE0-7AE1-3C4B-ADB3-FCBF7AB475F2}" destId="{C767991F-EA93-524B-914B-D6A2702AA0B0}" srcOrd="1" destOrd="0" presId="urn:microsoft.com/office/officeart/2005/8/layout/hierarchy3"/>
    <dgm:cxn modelId="{5F679F3A-A622-044C-A481-F18E9BAE9610}" type="presParOf" srcId="{F8EDFC4E-C8D4-BA4E-A045-6F8A668757AB}" destId="{C27AB335-DBA3-2F48-B75A-4C4A2E57E08E}" srcOrd="1" destOrd="0" presId="urn:microsoft.com/office/officeart/2005/8/layout/hierarchy3"/>
    <dgm:cxn modelId="{10849A51-0090-C240-B7FE-BBF98343C5C3}" type="presParOf" srcId="{12472528-1BC1-5F49-B83F-8955585DD167}" destId="{8772D714-41F5-1945-8F0C-467D82245116}" srcOrd="5" destOrd="0" presId="urn:microsoft.com/office/officeart/2005/8/layout/hierarchy3"/>
    <dgm:cxn modelId="{E7833086-34ED-1E48-ABD0-514456EBFB4C}" type="presParOf" srcId="{8772D714-41F5-1945-8F0C-467D82245116}" destId="{FDB9EC31-2136-A745-9B84-BFA158F5462B}" srcOrd="0" destOrd="0" presId="urn:microsoft.com/office/officeart/2005/8/layout/hierarchy3"/>
    <dgm:cxn modelId="{8AC8296C-ED87-0142-AB7D-97BD9558957E}" type="presParOf" srcId="{FDB9EC31-2136-A745-9B84-BFA158F5462B}" destId="{4FC3D102-829A-C747-98A1-3B1FA339A553}" srcOrd="0" destOrd="0" presId="urn:microsoft.com/office/officeart/2005/8/layout/hierarchy3"/>
    <dgm:cxn modelId="{88883EB7-8F56-B24F-9579-254034F04B9B}" type="presParOf" srcId="{FDB9EC31-2136-A745-9B84-BFA158F5462B}" destId="{E46F3230-1959-0E4B-BC43-9580924A58F4}" srcOrd="1" destOrd="0" presId="urn:microsoft.com/office/officeart/2005/8/layout/hierarchy3"/>
    <dgm:cxn modelId="{CAE07781-9D71-8B49-AD24-7DF6EF79BA0D}" type="presParOf" srcId="{8772D714-41F5-1945-8F0C-467D82245116}" destId="{D37C129D-F857-174D-8A3E-78C1FFD1608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5F3C13-6EE0-49EC-8D60-40D2093634F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1BED68-AC5F-431B-82BF-5A732BE16ABC}">
      <dgm:prSet/>
      <dgm:spPr/>
      <dgm:t>
        <a:bodyPr/>
        <a:lstStyle/>
        <a:p>
          <a:r>
            <a:rPr lang="en-US"/>
            <a:t>Lay Down the Process for Sentiment Analysis of Tweets Using a Large Language Model</a:t>
          </a:r>
        </a:p>
      </dgm:t>
    </dgm:pt>
    <dgm:pt modelId="{1C723514-E8A1-4D1C-B0C4-F4E12CE33364}" type="parTrans" cxnId="{A7918EE8-6881-4743-B3BF-B58C80DFF6DF}">
      <dgm:prSet/>
      <dgm:spPr/>
      <dgm:t>
        <a:bodyPr/>
        <a:lstStyle/>
        <a:p>
          <a:endParaRPr lang="en-US"/>
        </a:p>
      </dgm:t>
    </dgm:pt>
    <dgm:pt modelId="{BCF06643-172E-47CD-88B4-1013959E44F2}" type="sibTrans" cxnId="{A7918EE8-6881-4743-B3BF-B58C80DFF6DF}">
      <dgm:prSet/>
      <dgm:spPr/>
      <dgm:t>
        <a:bodyPr/>
        <a:lstStyle/>
        <a:p>
          <a:endParaRPr lang="en-US"/>
        </a:p>
      </dgm:t>
    </dgm:pt>
    <dgm:pt modelId="{640D2BD7-17CF-4E5C-A467-14283C27F407}">
      <dgm:prSet/>
      <dgm:spPr/>
      <dgm:t>
        <a:bodyPr/>
        <a:lstStyle/>
        <a:p>
          <a:r>
            <a:rPr lang="en-US"/>
            <a:t>Tweets text extraction from “X” API </a:t>
          </a:r>
        </a:p>
      </dgm:t>
    </dgm:pt>
    <dgm:pt modelId="{29906C20-6B30-4974-B9B8-F3F9F60C80B8}" type="parTrans" cxnId="{72FD4A78-5439-4A8A-A891-9508EA1F9706}">
      <dgm:prSet/>
      <dgm:spPr/>
      <dgm:t>
        <a:bodyPr/>
        <a:lstStyle/>
        <a:p>
          <a:endParaRPr lang="en-US"/>
        </a:p>
      </dgm:t>
    </dgm:pt>
    <dgm:pt modelId="{161E9B7B-3C4F-418A-9F0B-EC36CDFC343F}" type="sibTrans" cxnId="{72FD4A78-5439-4A8A-A891-9508EA1F9706}">
      <dgm:prSet/>
      <dgm:spPr/>
      <dgm:t>
        <a:bodyPr/>
        <a:lstStyle/>
        <a:p>
          <a:endParaRPr lang="en-US"/>
        </a:p>
      </dgm:t>
    </dgm:pt>
    <dgm:pt modelId="{568AEA1C-BE48-4EF4-B08E-BB0946AF6270}">
      <dgm:prSet/>
      <dgm:spPr/>
      <dgm:t>
        <a:bodyPr/>
        <a:lstStyle/>
        <a:p>
          <a:r>
            <a:rPr lang="en-US"/>
            <a:t>Leverage Large Language Models to analyze the sentiments in CEO’s Tweets</a:t>
          </a:r>
        </a:p>
      </dgm:t>
    </dgm:pt>
    <dgm:pt modelId="{B3572603-CCF4-4687-A6F5-4DE74E0A3C5C}" type="parTrans" cxnId="{FE2B79D9-615B-4E74-9B4A-56038E361B39}">
      <dgm:prSet/>
      <dgm:spPr/>
      <dgm:t>
        <a:bodyPr/>
        <a:lstStyle/>
        <a:p>
          <a:endParaRPr lang="en-US"/>
        </a:p>
      </dgm:t>
    </dgm:pt>
    <dgm:pt modelId="{B7BC5BBB-A41A-4D02-968E-3B3363123F23}" type="sibTrans" cxnId="{FE2B79D9-615B-4E74-9B4A-56038E361B39}">
      <dgm:prSet/>
      <dgm:spPr/>
      <dgm:t>
        <a:bodyPr/>
        <a:lstStyle/>
        <a:p>
          <a:endParaRPr lang="en-US"/>
        </a:p>
      </dgm:t>
    </dgm:pt>
    <dgm:pt modelId="{02B0297E-B359-4CCD-9D13-D8E152656FC5}">
      <dgm:prSet/>
      <dgm:spPr/>
      <dgm:t>
        <a:bodyPr/>
        <a:lstStyle/>
        <a:p>
          <a:r>
            <a:rPr lang="en-US"/>
            <a:t>Get the Daily returns of Publicly traded companies</a:t>
          </a:r>
        </a:p>
      </dgm:t>
    </dgm:pt>
    <dgm:pt modelId="{386E0DBE-C103-4EC5-905C-AD589A1DFADB}" type="parTrans" cxnId="{8C10B7B3-2477-438A-BB27-D4AA697B4041}">
      <dgm:prSet/>
      <dgm:spPr/>
      <dgm:t>
        <a:bodyPr/>
        <a:lstStyle/>
        <a:p>
          <a:endParaRPr lang="en-US"/>
        </a:p>
      </dgm:t>
    </dgm:pt>
    <dgm:pt modelId="{16F01952-C835-4145-93AE-4D02CA26E46C}" type="sibTrans" cxnId="{8C10B7B3-2477-438A-BB27-D4AA697B4041}">
      <dgm:prSet/>
      <dgm:spPr/>
      <dgm:t>
        <a:bodyPr/>
        <a:lstStyle/>
        <a:p>
          <a:endParaRPr lang="en-US"/>
        </a:p>
      </dgm:t>
    </dgm:pt>
    <dgm:pt modelId="{8A6A3559-B329-4E29-8B01-CEA2BABA7389}">
      <dgm:prSet/>
      <dgm:spPr/>
      <dgm:t>
        <a:bodyPr/>
        <a:lstStyle/>
        <a:p>
          <a:r>
            <a:rPr lang="en-US"/>
            <a:t>Assess the predictive power of these sentiments on financial performance.</a:t>
          </a:r>
        </a:p>
      </dgm:t>
    </dgm:pt>
    <dgm:pt modelId="{358E932E-7F22-458C-AAB3-BCB5A59CA26F}" type="parTrans" cxnId="{9A6118D4-483B-40FB-A3EC-A9FADEB4CBD6}">
      <dgm:prSet/>
      <dgm:spPr/>
      <dgm:t>
        <a:bodyPr/>
        <a:lstStyle/>
        <a:p>
          <a:endParaRPr lang="en-US"/>
        </a:p>
      </dgm:t>
    </dgm:pt>
    <dgm:pt modelId="{AA97AC9F-542C-4757-9EE0-BEE9ACA10F91}" type="sibTrans" cxnId="{9A6118D4-483B-40FB-A3EC-A9FADEB4CBD6}">
      <dgm:prSet/>
      <dgm:spPr/>
      <dgm:t>
        <a:bodyPr/>
        <a:lstStyle/>
        <a:p>
          <a:endParaRPr lang="en-US"/>
        </a:p>
      </dgm:t>
    </dgm:pt>
    <dgm:pt modelId="{1E09790E-0297-4F44-90E1-E9FF90162D56}">
      <dgm:prSet/>
      <dgm:spPr/>
      <dgm:t>
        <a:bodyPr/>
        <a:lstStyle/>
        <a:p>
          <a:r>
            <a:rPr lang="en-US"/>
            <a:t>Identify patterns indicating the impact of CEO tweets on stock performance.</a:t>
          </a:r>
        </a:p>
      </dgm:t>
    </dgm:pt>
    <dgm:pt modelId="{28B0A723-22FA-4851-B8A6-747C4E3A3912}" type="parTrans" cxnId="{DF8C367A-16D8-4517-9464-0244F7717758}">
      <dgm:prSet/>
      <dgm:spPr/>
      <dgm:t>
        <a:bodyPr/>
        <a:lstStyle/>
        <a:p>
          <a:endParaRPr lang="en-US"/>
        </a:p>
      </dgm:t>
    </dgm:pt>
    <dgm:pt modelId="{EB56FA04-E829-4E53-BF25-A0E9CFFEADFB}" type="sibTrans" cxnId="{DF8C367A-16D8-4517-9464-0244F7717758}">
      <dgm:prSet/>
      <dgm:spPr/>
      <dgm:t>
        <a:bodyPr/>
        <a:lstStyle/>
        <a:p>
          <a:endParaRPr lang="en-US"/>
        </a:p>
      </dgm:t>
    </dgm:pt>
    <dgm:pt modelId="{D98C3EAB-4202-4D43-A533-59DF584E5BB2}" type="pres">
      <dgm:prSet presAssocID="{A75F3C13-6EE0-49EC-8D60-40D2093634F3}" presName="Name0" presStyleCnt="0">
        <dgm:presLayoutVars>
          <dgm:dir/>
          <dgm:resizeHandles val="exact"/>
        </dgm:presLayoutVars>
      </dgm:prSet>
      <dgm:spPr/>
    </dgm:pt>
    <dgm:pt modelId="{1E50595B-A559-AD41-976E-E63ED632B6ED}" type="pres">
      <dgm:prSet presAssocID="{661BED68-AC5F-431B-82BF-5A732BE16ABC}" presName="node" presStyleLbl="node1" presStyleIdx="0" presStyleCnt="6">
        <dgm:presLayoutVars>
          <dgm:bulletEnabled val="1"/>
        </dgm:presLayoutVars>
      </dgm:prSet>
      <dgm:spPr/>
    </dgm:pt>
    <dgm:pt modelId="{59AFE47B-4055-964A-81BF-4B6F346FD8E1}" type="pres">
      <dgm:prSet presAssocID="{BCF06643-172E-47CD-88B4-1013959E44F2}" presName="sibTrans" presStyleLbl="sibTrans1D1" presStyleIdx="0" presStyleCnt="5"/>
      <dgm:spPr/>
    </dgm:pt>
    <dgm:pt modelId="{3F374CB0-87F0-C743-9C27-F0EB5C27FBEC}" type="pres">
      <dgm:prSet presAssocID="{BCF06643-172E-47CD-88B4-1013959E44F2}" presName="connectorText" presStyleLbl="sibTrans1D1" presStyleIdx="0" presStyleCnt="5"/>
      <dgm:spPr/>
    </dgm:pt>
    <dgm:pt modelId="{C572BDAC-30A8-4B46-8BC5-90E7B53A788C}" type="pres">
      <dgm:prSet presAssocID="{640D2BD7-17CF-4E5C-A467-14283C27F407}" presName="node" presStyleLbl="node1" presStyleIdx="1" presStyleCnt="6">
        <dgm:presLayoutVars>
          <dgm:bulletEnabled val="1"/>
        </dgm:presLayoutVars>
      </dgm:prSet>
      <dgm:spPr/>
    </dgm:pt>
    <dgm:pt modelId="{39283B27-CBBD-1E49-A13B-D9ADEC9CB9DB}" type="pres">
      <dgm:prSet presAssocID="{161E9B7B-3C4F-418A-9F0B-EC36CDFC343F}" presName="sibTrans" presStyleLbl="sibTrans1D1" presStyleIdx="1" presStyleCnt="5"/>
      <dgm:spPr/>
    </dgm:pt>
    <dgm:pt modelId="{BC691802-5124-9144-BC3F-523B7AF83806}" type="pres">
      <dgm:prSet presAssocID="{161E9B7B-3C4F-418A-9F0B-EC36CDFC343F}" presName="connectorText" presStyleLbl="sibTrans1D1" presStyleIdx="1" presStyleCnt="5"/>
      <dgm:spPr/>
    </dgm:pt>
    <dgm:pt modelId="{4993B290-5EC8-4840-A797-84ADF0255C4D}" type="pres">
      <dgm:prSet presAssocID="{568AEA1C-BE48-4EF4-B08E-BB0946AF6270}" presName="node" presStyleLbl="node1" presStyleIdx="2" presStyleCnt="6">
        <dgm:presLayoutVars>
          <dgm:bulletEnabled val="1"/>
        </dgm:presLayoutVars>
      </dgm:prSet>
      <dgm:spPr/>
    </dgm:pt>
    <dgm:pt modelId="{A1A6F889-FE18-454B-B01B-F6492E91FC8C}" type="pres">
      <dgm:prSet presAssocID="{B7BC5BBB-A41A-4D02-968E-3B3363123F23}" presName="sibTrans" presStyleLbl="sibTrans1D1" presStyleIdx="2" presStyleCnt="5"/>
      <dgm:spPr/>
    </dgm:pt>
    <dgm:pt modelId="{DE313917-DE64-D148-BB11-ED67D825F364}" type="pres">
      <dgm:prSet presAssocID="{B7BC5BBB-A41A-4D02-968E-3B3363123F23}" presName="connectorText" presStyleLbl="sibTrans1D1" presStyleIdx="2" presStyleCnt="5"/>
      <dgm:spPr/>
    </dgm:pt>
    <dgm:pt modelId="{F07F4D81-40AF-FC4A-AE4B-6D365F5FE714}" type="pres">
      <dgm:prSet presAssocID="{02B0297E-B359-4CCD-9D13-D8E152656FC5}" presName="node" presStyleLbl="node1" presStyleIdx="3" presStyleCnt="6">
        <dgm:presLayoutVars>
          <dgm:bulletEnabled val="1"/>
        </dgm:presLayoutVars>
      </dgm:prSet>
      <dgm:spPr/>
    </dgm:pt>
    <dgm:pt modelId="{CC635F96-A36A-2445-A007-D4818E69FD32}" type="pres">
      <dgm:prSet presAssocID="{16F01952-C835-4145-93AE-4D02CA26E46C}" presName="sibTrans" presStyleLbl="sibTrans1D1" presStyleIdx="3" presStyleCnt="5"/>
      <dgm:spPr/>
    </dgm:pt>
    <dgm:pt modelId="{AA10F196-E331-3447-9097-53913E648E76}" type="pres">
      <dgm:prSet presAssocID="{16F01952-C835-4145-93AE-4D02CA26E46C}" presName="connectorText" presStyleLbl="sibTrans1D1" presStyleIdx="3" presStyleCnt="5"/>
      <dgm:spPr/>
    </dgm:pt>
    <dgm:pt modelId="{CE873193-A9F0-C043-934A-E075A2FE9BE0}" type="pres">
      <dgm:prSet presAssocID="{8A6A3559-B329-4E29-8B01-CEA2BABA7389}" presName="node" presStyleLbl="node1" presStyleIdx="4" presStyleCnt="6">
        <dgm:presLayoutVars>
          <dgm:bulletEnabled val="1"/>
        </dgm:presLayoutVars>
      </dgm:prSet>
      <dgm:spPr/>
    </dgm:pt>
    <dgm:pt modelId="{F1CD4489-82B5-2D41-B9C1-043D681483A5}" type="pres">
      <dgm:prSet presAssocID="{AA97AC9F-542C-4757-9EE0-BEE9ACA10F91}" presName="sibTrans" presStyleLbl="sibTrans1D1" presStyleIdx="4" presStyleCnt="5"/>
      <dgm:spPr/>
    </dgm:pt>
    <dgm:pt modelId="{4BBF8BE7-0EEF-FD4F-855D-210A76E10388}" type="pres">
      <dgm:prSet presAssocID="{AA97AC9F-542C-4757-9EE0-BEE9ACA10F91}" presName="connectorText" presStyleLbl="sibTrans1D1" presStyleIdx="4" presStyleCnt="5"/>
      <dgm:spPr/>
    </dgm:pt>
    <dgm:pt modelId="{70D48EE4-6FE4-E642-97B7-A82C42605E63}" type="pres">
      <dgm:prSet presAssocID="{1E09790E-0297-4F44-90E1-E9FF90162D56}" presName="node" presStyleLbl="node1" presStyleIdx="5" presStyleCnt="6">
        <dgm:presLayoutVars>
          <dgm:bulletEnabled val="1"/>
        </dgm:presLayoutVars>
      </dgm:prSet>
      <dgm:spPr/>
    </dgm:pt>
  </dgm:ptLst>
  <dgm:cxnLst>
    <dgm:cxn modelId="{8C50A02A-BF51-B449-97B4-BBA7B12BD0D6}" type="presOf" srcId="{BCF06643-172E-47CD-88B4-1013959E44F2}" destId="{59AFE47B-4055-964A-81BF-4B6F346FD8E1}" srcOrd="0" destOrd="0" presId="urn:microsoft.com/office/officeart/2016/7/layout/RepeatingBendingProcessNew"/>
    <dgm:cxn modelId="{2F6FC42F-B6D0-154A-9D33-1BF2C0B499D8}" type="presOf" srcId="{1E09790E-0297-4F44-90E1-E9FF90162D56}" destId="{70D48EE4-6FE4-E642-97B7-A82C42605E63}" srcOrd="0" destOrd="0" presId="urn:microsoft.com/office/officeart/2016/7/layout/RepeatingBendingProcessNew"/>
    <dgm:cxn modelId="{34C9BC33-7A20-6F4F-8F81-B0F479D4EE38}" type="presOf" srcId="{640D2BD7-17CF-4E5C-A467-14283C27F407}" destId="{C572BDAC-30A8-4B46-8BC5-90E7B53A788C}" srcOrd="0" destOrd="0" presId="urn:microsoft.com/office/officeart/2016/7/layout/RepeatingBendingProcessNew"/>
    <dgm:cxn modelId="{70AB9B47-DCA9-4145-BF09-26151496FE9D}" type="presOf" srcId="{16F01952-C835-4145-93AE-4D02CA26E46C}" destId="{AA10F196-E331-3447-9097-53913E648E76}" srcOrd="1" destOrd="0" presId="urn:microsoft.com/office/officeart/2016/7/layout/RepeatingBendingProcessNew"/>
    <dgm:cxn modelId="{03804A4B-C526-2647-A96B-2B26FA4E9CAE}" type="presOf" srcId="{B7BC5BBB-A41A-4D02-968E-3B3363123F23}" destId="{A1A6F889-FE18-454B-B01B-F6492E91FC8C}" srcOrd="0" destOrd="0" presId="urn:microsoft.com/office/officeart/2016/7/layout/RepeatingBendingProcessNew"/>
    <dgm:cxn modelId="{B9D4FD5A-A535-A54D-A5E6-087387B3D5CB}" type="presOf" srcId="{661BED68-AC5F-431B-82BF-5A732BE16ABC}" destId="{1E50595B-A559-AD41-976E-E63ED632B6ED}" srcOrd="0" destOrd="0" presId="urn:microsoft.com/office/officeart/2016/7/layout/RepeatingBendingProcessNew"/>
    <dgm:cxn modelId="{E81A2961-2285-4B4E-8FC5-74CC06E051D8}" type="presOf" srcId="{BCF06643-172E-47CD-88B4-1013959E44F2}" destId="{3F374CB0-87F0-C743-9C27-F0EB5C27FBEC}" srcOrd="1" destOrd="0" presId="urn:microsoft.com/office/officeart/2016/7/layout/RepeatingBendingProcessNew"/>
    <dgm:cxn modelId="{7C514A68-7800-2A4E-B3E1-7BB9946F7544}" type="presOf" srcId="{AA97AC9F-542C-4757-9EE0-BEE9ACA10F91}" destId="{F1CD4489-82B5-2D41-B9C1-043D681483A5}" srcOrd="0" destOrd="0" presId="urn:microsoft.com/office/officeart/2016/7/layout/RepeatingBendingProcessNew"/>
    <dgm:cxn modelId="{72FD4A78-5439-4A8A-A891-9508EA1F9706}" srcId="{A75F3C13-6EE0-49EC-8D60-40D2093634F3}" destId="{640D2BD7-17CF-4E5C-A467-14283C27F407}" srcOrd="1" destOrd="0" parTransId="{29906C20-6B30-4974-B9B8-F3F9F60C80B8}" sibTransId="{161E9B7B-3C4F-418A-9F0B-EC36CDFC343F}"/>
    <dgm:cxn modelId="{DF8C367A-16D8-4517-9464-0244F7717758}" srcId="{A75F3C13-6EE0-49EC-8D60-40D2093634F3}" destId="{1E09790E-0297-4F44-90E1-E9FF90162D56}" srcOrd="5" destOrd="0" parTransId="{28B0A723-22FA-4851-B8A6-747C4E3A3912}" sibTransId="{EB56FA04-E829-4E53-BF25-A0E9CFFEADFB}"/>
    <dgm:cxn modelId="{1EFDC388-90D9-DE4F-8AEE-18D53B1081E8}" type="presOf" srcId="{02B0297E-B359-4CCD-9D13-D8E152656FC5}" destId="{F07F4D81-40AF-FC4A-AE4B-6D365F5FE714}" srcOrd="0" destOrd="0" presId="urn:microsoft.com/office/officeart/2016/7/layout/RepeatingBendingProcessNew"/>
    <dgm:cxn modelId="{4BEEA096-5D29-2643-AF0E-1B05D23C7D86}" type="presOf" srcId="{16F01952-C835-4145-93AE-4D02CA26E46C}" destId="{CC635F96-A36A-2445-A007-D4818E69FD32}" srcOrd="0" destOrd="0" presId="urn:microsoft.com/office/officeart/2016/7/layout/RepeatingBendingProcessNew"/>
    <dgm:cxn modelId="{E61974AA-1810-AF4C-8243-0398ED865886}" type="presOf" srcId="{161E9B7B-3C4F-418A-9F0B-EC36CDFC343F}" destId="{BC691802-5124-9144-BC3F-523B7AF83806}" srcOrd="1" destOrd="0" presId="urn:microsoft.com/office/officeart/2016/7/layout/RepeatingBendingProcessNew"/>
    <dgm:cxn modelId="{0F37D1AE-91CA-9241-94D1-8E2DEA6F281E}" type="presOf" srcId="{A75F3C13-6EE0-49EC-8D60-40D2093634F3}" destId="{D98C3EAB-4202-4D43-A533-59DF584E5BB2}" srcOrd="0" destOrd="0" presId="urn:microsoft.com/office/officeart/2016/7/layout/RepeatingBendingProcessNew"/>
    <dgm:cxn modelId="{8C10B7B3-2477-438A-BB27-D4AA697B4041}" srcId="{A75F3C13-6EE0-49EC-8D60-40D2093634F3}" destId="{02B0297E-B359-4CCD-9D13-D8E152656FC5}" srcOrd="3" destOrd="0" parTransId="{386E0DBE-C103-4EC5-905C-AD589A1DFADB}" sibTransId="{16F01952-C835-4145-93AE-4D02CA26E46C}"/>
    <dgm:cxn modelId="{86B93BBA-F1CD-7747-9295-D6FFFD6D964B}" type="presOf" srcId="{568AEA1C-BE48-4EF4-B08E-BB0946AF6270}" destId="{4993B290-5EC8-4840-A797-84ADF0255C4D}" srcOrd="0" destOrd="0" presId="urn:microsoft.com/office/officeart/2016/7/layout/RepeatingBendingProcessNew"/>
    <dgm:cxn modelId="{84E63ECC-8C97-3846-9272-1E9834639FCB}" type="presOf" srcId="{161E9B7B-3C4F-418A-9F0B-EC36CDFC343F}" destId="{39283B27-CBBD-1E49-A13B-D9ADEC9CB9DB}" srcOrd="0" destOrd="0" presId="urn:microsoft.com/office/officeart/2016/7/layout/RepeatingBendingProcessNew"/>
    <dgm:cxn modelId="{9A6118D4-483B-40FB-A3EC-A9FADEB4CBD6}" srcId="{A75F3C13-6EE0-49EC-8D60-40D2093634F3}" destId="{8A6A3559-B329-4E29-8B01-CEA2BABA7389}" srcOrd="4" destOrd="0" parTransId="{358E932E-7F22-458C-AAB3-BCB5A59CA26F}" sibTransId="{AA97AC9F-542C-4757-9EE0-BEE9ACA10F91}"/>
    <dgm:cxn modelId="{8E9B9FD6-8364-1D45-99B0-D584F7EC6A87}" type="presOf" srcId="{B7BC5BBB-A41A-4D02-968E-3B3363123F23}" destId="{DE313917-DE64-D148-BB11-ED67D825F364}" srcOrd="1" destOrd="0" presId="urn:microsoft.com/office/officeart/2016/7/layout/RepeatingBendingProcessNew"/>
    <dgm:cxn modelId="{FE2B79D9-615B-4E74-9B4A-56038E361B39}" srcId="{A75F3C13-6EE0-49EC-8D60-40D2093634F3}" destId="{568AEA1C-BE48-4EF4-B08E-BB0946AF6270}" srcOrd="2" destOrd="0" parTransId="{B3572603-CCF4-4687-A6F5-4DE74E0A3C5C}" sibTransId="{B7BC5BBB-A41A-4D02-968E-3B3363123F23}"/>
    <dgm:cxn modelId="{A7918EE8-6881-4743-B3BF-B58C80DFF6DF}" srcId="{A75F3C13-6EE0-49EC-8D60-40D2093634F3}" destId="{661BED68-AC5F-431B-82BF-5A732BE16ABC}" srcOrd="0" destOrd="0" parTransId="{1C723514-E8A1-4D1C-B0C4-F4E12CE33364}" sibTransId="{BCF06643-172E-47CD-88B4-1013959E44F2}"/>
    <dgm:cxn modelId="{49ECC1E8-94F0-9346-B9A3-B9BEA240D183}" type="presOf" srcId="{AA97AC9F-542C-4757-9EE0-BEE9ACA10F91}" destId="{4BBF8BE7-0EEF-FD4F-855D-210A76E10388}" srcOrd="1" destOrd="0" presId="urn:microsoft.com/office/officeart/2016/7/layout/RepeatingBendingProcessNew"/>
    <dgm:cxn modelId="{A20475F1-3383-B446-9C1C-F03A2A52CEA5}" type="presOf" srcId="{8A6A3559-B329-4E29-8B01-CEA2BABA7389}" destId="{CE873193-A9F0-C043-934A-E075A2FE9BE0}" srcOrd="0" destOrd="0" presId="urn:microsoft.com/office/officeart/2016/7/layout/RepeatingBendingProcessNew"/>
    <dgm:cxn modelId="{C660A44F-1088-8C4C-B689-B3F383782E0C}" type="presParOf" srcId="{D98C3EAB-4202-4D43-A533-59DF584E5BB2}" destId="{1E50595B-A559-AD41-976E-E63ED632B6ED}" srcOrd="0" destOrd="0" presId="urn:microsoft.com/office/officeart/2016/7/layout/RepeatingBendingProcessNew"/>
    <dgm:cxn modelId="{886C49BC-EB95-854F-A5D6-72DB31DB8DE0}" type="presParOf" srcId="{D98C3EAB-4202-4D43-A533-59DF584E5BB2}" destId="{59AFE47B-4055-964A-81BF-4B6F346FD8E1}" srcOrd="1" destOrd="0" presId="urn:microsoft.com/office/officeart/2016/7/layout/RepeatingBendingProcessNew"/>
    <dgm:cxn modelId="{F09C2E3D-20B8-B141-8653-1E060DE91585}" type="presParOf" srcId="{59AFE47B-4055-964A-81BF-4B6F346FD8E1}" destId="{3F374CB0-87F0-C743-9C27-F0EB5C27FBEC}" srcOrd="0" destOrd="0" presId="urn:microsoft.com/office/officeart/2016/7/layout/RepeatingBendingProcessNew"/>
    <dgm:cxn modelId="{32346090-AE8D-5D4C-927E-48CCB6444EC3}" type="presParOf" srcId="{D98C3EAB-4202-4D43-A533-59DF584E5BB2}" destId="{C572BDAC-30A8-4B46-8BC5-90E7B53A788C}" srcOrd="2" destOrd="0" presId="urn:microsoft.com/office/officeart/2016/7/layout/RepeatingBendingProcessNew"/>
    <dgm:cxn modelId="{83FB2A41-8FA4-AF41-80D8-7E5A0B0F8FB8}" type="presParOf" srcId="{D98C3EAB-4202-4D43-A533-59DF584E5BB2}" destId="{39283B27-CBBD-1E49-A13B-D9ADEC9CB9DB}" srcOrd="3" destOrd="0" presId="urn:microsoft.com/office/officeart/2016/7/layout/RepeatingBendingProcessNew"/>
    <dgm:cxn modelId="{A6440B66-1DB0-264E-92F0-E91D9A63171C}" type="presParOf" srcId="{39283B27-CBBD-1E49-A13B-D9ADEC9CB9DB}" destId="{BC691802-5124-9144-BC3F-523B7AF83806}" srcOrd="0" destOrd="0" presId="urn:microsoft.com/office/officeart/2016/7/layout/RepeatingBendingProcessNew"/>
    <dgm:cxn modelId="{F19E0577-8162-B945-967E-4A12304B25C8}" type="presParOf" srcId="{D98C3EAB-4202-4D43-A533-59DF584E5BB2}" destId="{4993B290-5EC8-4840-A797-84ADF0255C4D}" srcOrd="4" destOrd="0" presId="urn:microsoft.com/office/officeart/2016/7/layout/RepeatingBendingProcessNew"/>
    <dgm:cxn modelId="{420BF455-2A96-6A47-A364-E012DDB690B7}" type="presParOf" srcId="{D98C3EAB-4202-4D43-A533-59DF584E5BB2}" destId="{A1A6F889-FE18-454B-B01B-F6492E91FC8C}" srcOrd="5" destOrd="0" presId="urn:microsoft.com/office/officeart/2016/7/layout/RepeatingBendingProcessNew"/>
    <dgm:cxn modelId="{F7352ABC-3C1D-FC44-A6F4-AEF042B07200}" type="presParOf" srcId="{A1A6F889-FE18-454B-B01B-F6492E91FC8C}" destId="{DE313917-DE64-D148-BB11-ED67D825F364}" srcOrd="0" destOrd="0" presId="urn:microsoft.com/office/officeart/2016/7/layout/RepeatingBendingProcessNew"/>
    <dgm:cxn modelId="{494F85F0-5A41-8C4C-BB0E-C2D488658E9E}" type="presParOf" srcId="{D98C3EAB-4202-4D43-A533-59DF584E5BB2}" destId="{F07F4D81-40AF-FC4A-AE4B-6D365F5FE714}" srcOrd="6" destOrd="0" presId="urn:microsoft.com/office/officeart/2016/7/layout/RepeatingBendingProcessNew"/>
    <dgm:cxn modelId="{D0820626-0F95-2149-B58F-2D8CF44BD833}" type="presParOf" srcId="{D98C3EAB-4202-4D43-A533-59DF584E5BB2}" destId="{CC635F96-A36A-2445-A007-D4818E69FD32}" srcOrd="7" destOrd="0" presId="urn:microsoft.com/office/officeart/2016/7/layout/RepeatingBendingProcessNew"/>
    <dgm:cxn modelId="{6E0E7C48-3081-6849-8832-7515E8E58187}" type="presParOf" srcId="{CC635F96-A36A-2445-A007-D4818E69FD32}" destId="{AA10F196-E331-3447-9097-53913E648E76}" srcOrd="0" destOrd="0" presId="urn:microsoft.com/office/officeart/2016/7/layout/RepeatingBendingProcessNew"/>
    <dgm:cxn modelId="{F2999027-A811-C84B-83F2-C5C6814C0424}" type="presParOf" srcId="{D98C3EAB-4202-4D43-A533-59DF584E5BB2}" destId="{CE873193-A9F0-C043-934A-E075A2FE9BE0}" srcOrd="8" destOrd="0" presId="urn:microsoft.com/office/officeart/2016/7/layout/RepeatingBendingProcessNew"/>
    <dgm:cxn modelId="{8D78BA57-9C23-6047-B7DD-D6B51979E89F}" type="presParOf" srcId="{D98C3EAB-4202-4D43-A533-59DF584E5BB2}" destId="{F1CD4489-82B5-2D41-B9C1-043D681483A5}" srcOrd="9" destOrd="0" presId="urn:microsoft.com/office/officeart/2016/7/layout/RepeatingBendingProcessNew"/>
    <dgm:cxn modelId="{0F716C9D-7EF9-A342-A703-C27F5E21C494}" type="presParOf" srcId="{F1CD4489-82B5-2D41-B9C1-043D681483A5}" destId="{4BBF8BE7-0EEF-FD4F-855D-210A76E10388}" srcOrd="0" destOrd="0" presId="urn:microsoft.com/office/officeart/2016/7/layout/RepeatingBendingProcessNew"/>
    <dgm:cxn modelId="{E9CF7BCF-7B4E-1F4E-9F24-821D109ABB3B}" type="presParOf" srcId="{D98C3EAB-4202-4D43-A533-59DF584E5BB2}" destId="{70D48EE4-6FE4-E642-97B7-A82C42605E6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751374-E5AB-408F-8691-CBE40E6B5A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4CB2713A-DD19-4829-8EEC-874EC3660FD0}">
      <dgm:prSet/>
      <dgm:spPr/>
      <dgm:t>
        <a:bodyPr/>
        <a:lstStyle/>
        <a:p>
          <a:r>
            <a:rPr lang="en-US" b="1" dirty="0"/>
            <a:t>Sentiment Score</a:t>
          </a:r>
          <a:r>
            <a:rPr lang="en-US" dirty="0"/>
            <a:t>: Helps gauge the overall sentiment expressed in the CEO's communication using VADER model (Valence aware Dictionary and Sentiment Reasoner)</a:t>
          </a:r>
        </a:p>
      </dgm:t>
    </dgm:pt>
    <dgm:pt modelId="{FF20C315-D806-4501-89A1-B356F175F613}" type="parTrans" cxnId="{1EDCB1E8-C1CC-471B-BB9C-5C0965514C80}">
      <dgm:prSet/>
      <dgm:spPr/>
      <dgm:t>
        <a:bodyPr/>
        <a:lstStyle/>
        <a:p>
          <a:endParaRPr lang="en-US"/>
        </a:p>
      </dgm:t>
    </dgm:pt>
    <dgm:pt modelId="{F37521D2-B8DA-481A-862C-EBC668D1B91B}" type="sibTrans" cxnId="{1EDCB1E8-C1CC-471B-BB9C-5C0965514C80}">
      <dgm:prSet/>
      <dgm:spPr/>
      <dgm:t>
        <a:bodyPr/>
        <a:lstStyle/>
        <a:p>
          <a:endParaRPr lang="en-US"/>
        </a:p>
      </dgm:t>
    </dgm:pt>
    <dgm:pt modelId="{A33360E4-8575-47AB-9889-84D91A2FE618}">
      <dgm:prSet/>
      <dgm:spPr/>
      <dgm:t>
        <a:bodyPr/>
        <a:lstStyle/>
        <a:p>
          <a:r>
            <a:rPr lang="en-US" b="1"/>
            <a:t>Intensity Score</a:t>
          </a:r>
          <a:r>
            <a:rPr lang="en-US"/>
            <a:t>: Indicates how strongly a sentiment is expressed, which might correlate with the impact of the message.</a:t>
          </a:r>
        </a:p>
      </dgm:t>
    </dgm:pt>
    <dgm:pt modelId="{2C46F8B1-2BA4-4A0A-BA40-EDBFE491B10F}" type="parTrans" cxnId="{B68EA75F-A127-4810-A1F4-56BCC28D8396}">
      <dgm:prSet/>
      <dgm:spPr/>
      <dgm:t>
        <a:bodyPr/>
        <a:lstStyle/>
        <a:p>
          <a:endParaRPr lang="en-US"/>
        </a:p>
      </dgm:t>
    </dgm:pt>
    <dgm:pt modelId="{348BBCE2-1439-4B26-945A-9A4A1BBCA396}" type="sibTrans" cxnId="{B68EA75F-A127-4810-A1F4-56BCC28D8396}">
      <dgm:prSet/>
      <dgm:spPr/>
      <dgm:t>
        <a:bodyPr/>
        <a:lstStyle/>
        <a:p>
          <a:endParaRPr lang="en-US"/>
        </a:p>
      </dgm:t>
    </dgm:pt>
    <dgm:pt modelId="{C7197616-4C55-4AA8-B9D1-236A485D6DDE}">
      <dgm:prSet/>
      <dgm:spPr/>
      <dgm:t>
        <a:bodyPr/>
        <a:lstStyle/>
        <a:p>
          <a:r>
            <a:rPr lang="en-US" b="1"/>
            <a:t>AI Emphasis Score</a:t>
          </a:r>
          <a:r>
            <a:rPr lang="en-US"/>
            <a:t>: Shows how much the CEO focuses on AI topics, potentially reflecting the company’s strategic emphasis on technology.</a:t>
          </a:r>
        </a:p>
      </dgm:t>
    </dgm:pt>
    <dgm:pt modelId="{D8E48C66-0230-479C-96ED-9559A210CB0E}" type="parTrans" cxnId="{A6EBD301-1628-4512-8A7B-329AC322DA3B}">
      <dgm:prSet/>
      <dgm:spPr/>
      <dgm:t>
        <a:bodyPr/>
        <a:lstStyle/>
        <a:p>
          <a:endParaRPr lang="en-US"/>
        </a:p>
      </dgm:t>
    </dgm:pt>
    <dgm:pt modelId="{91180CBF-7019-4764-B21F-3DB3CEE5232A}" type="sibTrans" cxnId="{A6EBD301-1628-4512-8A7B-329AC322DA3B}">
      <dgm:prSet/>
      <dgm:spPr/>
      <dgm:t>
        <a:bodyPr/>
        <a:lstStyle/>
        <a:p>
          <a:endParaRPr lang="en-US"/>
        </a:p>
      </dgm:t>
    </dgm:pt>
    <dgm:pt modelId="{1B925574-C541-40D5-A68E-EE45E20DDB9F}">
      <dgm:prSet/>
      <dgm:spPr/>
      <dgm:t>
        <a:bodyPr/>
        <a:lstStyle/>
        <a:p>
          <a:r>
            <a:rPr lang="en-US" b="1"/>
            <a:t>Emotion</a:t>
          </a:r>
          <a:r>
            <a:rPr lang="en-US"/>
            <a:t>: Provides insights into the emotional tone of the CEO's messages, which might influence public perception and market reactions.</a:t>
          </a:r>
        </a:p>
      </dgm:t>
    </dgm:pt>
    <dgm:pt modelId="{FBC592B2-1D2E-4C35-BFD9-FADCDC1C86C1}" type="parTrans" cxnId="{C3D8D0FA-8DD6-4A9B-AD9A-1177EC0C6D76}">
      <dgm:prSet/>
      <dgm:spPr/>
      <dgm:t>
        <a:bodyPr/>
        <a:lstStyle/>
        <a:p>
          <a:endParaRPr lang="en-US"/>
        </a:p>
      </dgm:t>
    </dgm:pt>
    <dgm:pt modelId="{CC23A702-2329-4CEB-BD71-C68BE6C221B2}" type="sibTrans" cxnId="{C3D8D0FA-8DD6-4A9B-AD9A-1177EC0C6D76}">
      <dgm:prSet/>
      <dgm:spPr/>
      <dgm:t>
        <a:bodyPr/>
        <a:lstStyle/>
        <a:p>
          <a:endParaRPr lang="en-US"/>
        </a:p>
      </dgm:t>
    </dgm:pt>
    <dgm:pt modelId="{4711432E-02AF-44C3-A972-C2070A86357D}" type="pres">
      <dgm:prSet presAssocID="{8A751374-E5AB-408F-8691-CBE40E6B5A4E}" presName="root" presStyleCnt="0">
        <dgm:presLayoutVars>
          <dgm:dir/>
          <dgm:resizeHandles val="exact"/>
        </dgm:presLayoutVars>
      </dgm:prSet>
      <dgm:spPr/>
    </dgm:pt>
    <dgm:pt modelId="{B0D897FB-3A35-4F86-BC0E-AFAC105AEC0A}" type="pres">
      <dgm:prSet presAssocID="{4CB2713A-DD19-4829-8EEC-874EC3660FD0}" presName="compNode" presStyleCnt="0"/>
      <dgm:spPr/>
    </dgm:pt>
    <dgm:pt modelId="{F838A047-873C-47D9-9B6A-2737BE854E16}" type="pres">
      <dgm:prSet presAssocID="{4CB2713A-DD19-4829-8EEC-874EC3660FD0}" presName="bgRect" presStyleLbl="bgShp" presStyleIdx="0" presStyleCnt="4"/>
      <dgm:spPr/>
    </dgm:pt>
    <dgm:pt modelId="{74F18EA7-DD24-4ED5-8772-4DB598A4C59B}" type="pres">
      <dgm:prSet presAssocID="{4CB2713A-DD19-4829-8EEC-874EC3660F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6851130E-61E9-4D38-8FC8-2EB308FF92DF}" type="pres">
      <dgm:prSet presAssocID="{4CB2713A-DD19-4829-8EEC-874EC3660FD0}" presName="spaceRect" presStyleCnt="0"/>
      <dgm:spPr/>
    </dgm:pt>
    <dgm:pt modelId="{9F6B0EF3-D8CD-46DA-99A4-8246CEF91CEE}" type="pres">
      <dgm:prSet presAssocID="{4CB2713A-DD19-4829-8EEC-874EC3660FD0}" presName="parTx" presStyleLbl="revTx" presStyleIdx="0" presStyleCnt="4">
        <dgm:presLayoutVars>
          <dgm:chMax val="0"/>
          <dgm:chPref val="0"/>
        </dgm:presLayoutVars>
      </dgm:prSet>
      <dgm:spPr/>
    </dgm:pt>
    <dgm:pt modelId="{32BD80B0-044E-4416-8789-0DACB9068FA2}" type="pres">
      <dgm:prSet presAssocID="{F37521D2-B8DA-481A-862C-EBC668D1B91B}" presName="sibTrans" presStyleCnt="0"/>
      <dgm:spPr/>
    </dgm:pt>
    <dgm:pt modelId="{6CC8928A-F53F-4455-9616-202DE97D8FA7}" type="pres">
      <dgm:prSet presAssocID="{A33360E4-8575-47AB-9889-84D91A2FE618}" presName="compNode" presStyleCnt="0"/>
      <dgm:spPr/>
    </dgm:pt>
    <dgm:pt modelId="{49AF7489-1A4B-4612-8227-2179DC93B9FD}" type="pres">
      <dgm:prSet presAssocID="{A33360E4-8575-47AB-9889-84D91A2FE618}" presName="bgRect" presStyleLbl="bgShp" presStyleIdx="1" presStyleCnt="4"/>
      <dgm:spPr/>
    </dgm:pt>
    <dgm:pt modelId="{001E5C66-CB03-441D-880A-9944EC93606A}" type="pres">
      <dgm:prSet presAssocID="{A33360E4-8575-47AB-9889-84D91A2FE6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EF9E8FD4-B171-4F51-ACB0-BE7EC86067C9}" type="pres">
      <dgm:prSet presAssocID="{A33360E4-8575-47AB-9889-84D91A2FE618}" presName="spaceRect" presStyleCnt="0"/>
      <dgm:spPr/>
    </dgm:pt>
    <dgm:pt modelId="{ACDD6562-DCF3-4C49-A8E7-9DB9FB10C878}" type="pres">
      <dgm:prSet presAssocID="{A33360E4-8575-47AB-9889-84D91A2FE618}" presName="parTx" presStyleLbl="revTx" presStyleIdx="1" presStyleCnt="4">
        <dgm:presLayoutVars>
          <dgm:chMax val="0"/>
          <dgm:chPref val="0"/>
        </dgm:presLayoutVars>
      </dgm:prSet>
      <dgm:spPr/>
    </dgm:pt>
    <dgm:pt modelId="{03171512-206C-486F-93E5-4BCB19157931}" type="pres">
      <dgm:prSet presAssocID="{348BBCE2-1439-4B26-945A-9A4A1BBCA396}" presName="sibTrans" presStyleCnt="0"/>
      <dgm:spPr/>
    </dgm:pt>
    <dgm:pt modelId="{B53CA374-46F3-4297-8A77-D22CA86B77A9}" type="pres">
      <dgm:prSet presAssocID="{C7197616-4C55-4AA8-B9D1-236A485D6DDE}" presName="compNode" presStyleCnt="0"/>
      <dgm:spPr/>
    </dgm:pt>
    <dgm:pt modelId="{04C8F3A3-3E2D-4A50-8242-5EB6A664DF9A}" type="pres">
      <dgm:prSet presAssocID="{C7197616-4C55-4AA8-B9D1-236A485D6DDE}" presName="bgRect" presStyleLbl="bgShp" presStyleIdx="2" presStyleCnt="4"/>
      <dgm:spPr/>
    </dgm:pt>
    <dgm:pt modelId="{93300F56-6589-4547-8BA7-FC467D7C08FC}" type="pres">
      <dgm:prSet presAssocID="{C7197616-4C55-4AA8-B9D1-236A485D6D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02388CA-611E-46F9-A4DD-73D517586D11}" type="pres">
      <dgm:prSet presAssocID="{C7197616-4C55-4AA8-B9D1-236A485D6DDE}" presName="spaceRect" presStyleCnt="0"/>
      <dgm:spPr/>
    </dgm:pt>
    <dgm:pt modelId="{44D871E6-01C8-432F-8DE9-700080A8BA3C}" type="pres">
      <dgm:prSet presAssocID="{C7197616-4C55-4AA8-B9D1-236A485D6DDE}" presName="parTx" presStyleLbl="revTx" presStyleIdx="2" presStyleCnt="4">
        <dgm:presLayoutVars>
          <dgm:chMax val="0"/>
          <dgm:chPref val="0"/>
        </dgm:presLayoutVars>
      </dgm:prSet>
      <dgm:spPr/>
    </dgm:pt>
    <dgm:pt modelId="{7CC8517B-841F-45D8-B9BE-BD8091AA8ADD}" type="pres">
      <dgm:prSet presAssocID="{91180CBF-7019-4764-B21F-3DB3CEE5232A}" presName="sibTrans" presStyleCnt="0"/>
      <dgm:spPr/>
    </dgm:pt>
    <dgm:pt modelId="{412F7226-09F8-4A3B-8F9C-62641677B9B6}" type="pres">
      <dgm:prSet presAssocID="{1B925574-C541-40D5-A68E-EE45E20DDB9F}" presName="compNode" presStyleCnt="0"/>
      <dgm:spPr/>
    </dgm:pt>
    <dgm:pt modelId="{0FE7BFEB-4401-4D3E-8EB0-963CB2A90DA0}" type="pres">
      <dgm:prSet presAssocID="{1B925574-C541-40D5-A68E-EE45E20DDB9F}" presName="bgRect" presStyleLbl="bgShp" presStyleIdx="3" presStyleCnt="4"/>
      <dgm:spPr/>
    </dgm:pt>
    <dgm:pt modelId="{AEE34CB1-FCDB-4A68-98A3-70B74AC6054B}" type="pres">
      <dgm:prSet presAssocID="{1B925574-C541-40D5-A68E-EE45E20DDB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 Face with Solid Fill"/>
        </a:ext>
      </dgm:extLst>
    </dgm:pt>
    <dgm:pt modelId="{F0E5C605-E48D-417C-A39A-0FABA4DA4AC1}" type="pres">
      <dgm:prSet presAssocID="{1B925574-C541-40D5-A68E-EE45E20DDB9F}" presName="spaceRect" presStyleCnt="0"/>
      <dgm:spPr/>
    </dgm:pt>
    <dgm:pt modelId="{D0890F8C-61C5-4B73-8596-20A30E553AC8}" type="pres">
      <dgm:prSet presAssocID="{1B925574-C541-40D5-A68E-EE45E20DDB9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6EBD301-1628-4512-8A7B-329AC322DA3B}" srcId="{8A751374-E5AB-408F-8691-CBE40E6B5A4E}" destId="{C7197616-4C55-4AA8-B9D1-236A485D6DDE}" srcOrd="2" destOrd="0" parTransId="{D8E48C66-0230-479C-96ED-9559A210CB0E}" sibTransId="{91180CBF-7019-4764-B21F-3DB3CEE5232A}"/>
    <dgm:cxn modelId="{F07E6419-4A5F-4283-ACC4-45634E2EFF98}" type="presOf" srcId="{A33360E4-8575-47AB-9889-84D91A2FE618}" destId="{ACDD6562-DCF3-4C49-A8E7-9DB9FB10C878}" srcOrd="0" destOrd="0" presId="urn:microsoft.com/office/officeart/2018/2/layout/IconVerticalSolidList"/>
    <dgm:cxn modelId="{61195F30-3696-4D32-AEA3-3E057E76A881}" type="presOf" srcId="{1B925574-C541-40D5-A68E-EE45E20DDB9F}" destId="{D0890F8C-61C5-4B73-8596-20A30E553AC8}" srcOrd="0" destOrd="0" presId="urn:microsoft.com/office/officeart/2018/2/layout/IconVerticalSolidList"/>
    <dgm:cxn modelId="{E66CCD53-9ABC-4F68-B1E5-B0FC8F989EEF}" type="presOf" srcId="{C7197616-4C55-4AA8-B9D1-236A485D6DDE}" destId="{44D871E6-01C8-432F-8DE9-700080A8BA3C}" srcOrd="0" destOrd="0" presId="urn:microsoft.com/office/officeart/2018/2/layout/IconVerticalSolidList"/>
    <dgm:cxn modelId="{B68EA75F-A127-4810-A1F4-56BCC28D8396}" srcId="{8A751374-E5AB-408F-8691-CBE40E6B5A4E}" destId="{A33360E4-8575-47AB-9889-84D91A2FE618}" srcOrd="1" destOrd="0" parTransId="{2C46F8B1-2BA4-4A0A-BA40-EDBFE491B10F}" sibTransId="{348BBCE2-1439-4B26-945A-9A4A1BBCA396}"/>
    <dgm:cxn modelId="{C97F12D2-EC59-44CB-A384-ECB532BD0076}" type="presOf" srcId="{4CB2713A-DD19-4829-8EEC-874EC3660FD0}" destId="{9F6B0EF3-D8CD-46DA-99A4-8246CEF91CEE}" srcOrd="0" destOrd="0" presId="urn:microsoft.com/office/officeart/2018/2/layout/IconVerticalSolidList"/>
    <dgm:cxn modelId="{99BB4FE3-3F6E-4452-B8EB-5DDB93098071}" type="presOf" srcId="{8A751374-E5AB-408F-8691-CBE40E6B5A4E}" destId="{4711432E-02AF-44C3-A972-C2070A86357D}" srcOrd="0" destOrd="0" presId="urn:microsoft.com/office/officeart/2018/2/layout/IconVerticalSolidList"/>
    <dgm:cxn modelId="{1EDCB1E8-C1CC-471B-BB9C-5C0965514C80}" srcId="{8A751374-E5AB-408F-8691-CBE40E6B5A4E}" destId="{4CB2713A-DD19-4829-8EEC-874EC3660FD0}" srcOrd="0" destOrd="0" parTransId="{FF20C315-D806-4501-89A1-B356F175F613}" sibTransId="{F37521D2-B8DA-481A-862C-EBC668D1B91B}"/>
    <dgm:cxn modelId="{C3D8D0FA-8DD6-4A9B-AD9A-1177EC0C6D76}" srcId="{8A751374-E5AB-408F-8691-CBE40E6B5A4E}" destId="{1B925574-C541-40D5-A68E-EE45E20DDB9F}" srcOrd="3" destOrd="0" parTransId="{FBC592B2-1D2E-4C35-BFD9-FADCDC1C86C1}" sibTransId="{CC23A702-2329-4CEB-BD71-C68BE6C221B2}"/>
    <dgm:cxn modelId="{D474C845-5184-4DB6-A51F-76788780B847}" type="presParOf" srcId="{4711432E-02AF-44C3-A972-C2070A86357D}" destId="{B0D897FB-3A35-4F86-BC0E-AFAC105AEC0A}" srcOrd="0" destOrd="0" presId="urn:microsoft.com/office/officeart/2018/2/layout/IconVerticalSolidList"/>
    <dgm:cxn modelId="{7080B50C-3A67-4A91-8487-3E6E866C036E}" type="presParOf" srcId="{B0D897FB-3A35-4F86-BC0E-AFAC105AEC0A}" destId="{F838A047-873C-47D9-9B6A-2737BE854E16}" srcOrd="0" destOrd="0" presId="urn:microsoft.com/office/officeart/2018/2/layout/IconVerticalSolidList"/>
    <dgm:cxn modelId="{894EE564-5A92-473F-94B4-CE6787B7316A}" type="presParOf" srcId="{B0D897FB-3A35-4F86-BC0E-AFAC105AEC0A}" destId="{74F18EA7-DD24-4ED5-8772-4DB598A4C59B}" srcOrd="1" destOrd="0" presId="urn:microsoft.com/office/officeart/2018/2/layout/IconVerticalSolidList"/>
    <dgm:cxn modelId="{0FD3E954-02A3-482A-9EBC-5A956EEB847F}" type="presParOf" srcId="{B0D897FB-3A35-4F86-BC0E-AFAC105AEC0A}" destId="{6851130E-61E9-4D38-8FC8-2EB308FF92DF}" srcOrd="2" destOrd="0" presId="urn:microsoft.com/office/officeart/2018/2/layout/IconVerticalSolidList"/>
    <dgm:cxn modelId="{AE1A96F9-FEEA-42E8-A217-B2425EF74B27}" type="presParOf" srcId="{B0D897FB-3A35-4F86-BC0E-AFAC105AEC0A}" destId="{9F6B0EF3-D8CD-46DA-99A4-8246CEF91CEE}" srcOrd="3" destOrd="0" presId="urn:microsoft.com/office/officeart/2018/2/layout/IconVerticalSolidList"/>
    <dgm:cxn modelId="{315FF1FF-A78B-4656-8123-49949F69DC90}" type="presParOf" srcId="{4711432E-02AF-44C3-A972-C2070A86357D}" destId="{32BD80B0-044E-4416-8789-0DACB9068FA2}" srcOrd="1" destOrd="0" presId="urn:microsoft.com/office/officeart/2018/2/layout/IconVerticalSolidList"/>
    <dgm:cxn modelId="{85106A97-B761-486B-93DD-921375EED957}" type="presParOf" srcId="{4711432E-02AF-44C3-A972-C2070A86357D}" destId="{6CC8928A-F53F-4455-9616-202DE97D8FA7}" srcOrd="2" destOrd="0" presId="urn:microsoft.com/office/officeart/2018/2/layout/IconVerticalSolidList"/>
    <dgm:cxn modelId="{A4D5B7D3-EE77-43C5-9217-1805562E5C1F}" type="presParOf" srcId="{6CC8928A-F53F-4455-9616-202DE97D8FA7}" destId="{49AF7489-1A4B-4612-8227-2179DC93B9FD}" srcOrd="0" destOrd="0" presId="urn:microsoft.com/office/officeart/2018/2/layout/IconVerticalSolidList"/>
    <dgm:cxn modelId="{648CC16E-C621-4BDC-905B-000AAC43F437}" type="presParOf" srcId="{6CC8928A-F53F-4455-9616-202DE97D8FA7}" destId="{001E5C66-CB03-441D-880A-9944EC93606A}" srcOrd="1" destOrd="0" presId="urn:microsoft.com/office/officeart/2018/2/layout/IconVerticalSolidList"/>
    <dgm:cxn modelId="{CD23B88A-8B6F-406E-8D64-847578E96F6C}" type="presParOf" srcId="{6CC8928A-F53F-4455-9616-202DE97D8FA7}" destId="{EF9E8FD4-B171-4F51-ACB0-BE7EC86067C9}" srcOrd="2" destOrd="0" presId="urn:microsoft.com/office/officeart/2018/2/layout/IconVerticalSolidList"/>
    <dgm:cxn modelId="{4C1665E4-C759-45CB-BEC7-6D8522CFD077}" type="presParOf" srcId="{6CC8928A-F53F-4455-9616-202DE97D8FA7}" destId="{ACDD6562-DCF3-4C49-A8E7-9DB9FB10C878}" srcOrd="3" destOrd="0" presId="urn:microsoft.com/office/officeart/2018/2/layout/IconVerticalSolidList"/>
    <dgm:cxn modelId="{133491D0-702A-4460-9164-9D4A817D29CC}" type="presParOf" srcId="{4711432E-02AF-44C3-A972-C2070A86357D}" destId="{03171512-206C-486F-93E5-4BCB19157931}" srcOrd="3" destOrd="0" presId="urn:microsoft.com/office/officeart/2018/2/layout/IconVerticalSolidList"/>
    <dgm:cxn modelId="{526643EA-60F3-4FF6-84EE-2A6D4F64EA6F}" type="presParOf" srcId="{4711432E-02AF-44C3-A972-C2070A86357D}" destId="{B53CA374-46F3-4297-8A77-D22CA86B77A9}" srcOrd="4" destOrd="0" presId="urn:microsoft.com/office/officeart/2018/2/layout/IconVerticalSolidList"/>
    <dgm:cxn modelId="{D950FB5C-1E65-4484-A366-4295839CB80C}" type="presParOf" srcId="{B53CA374-46F3-4297-8A77-D22CA86B77A9}" destId="{04C8F3A3-3E2D-4A50-8242-5EB6A664DF9A}" srcOrd="0" destOrd="0" presId="urn:microsoft.com/office/officeart/2018/2/layout/IconVerticalSolidList"/>
    <dgm:cxn modelId="{653BD3FC-4377-4DAE-A30A-23072152BC37}" type="presParOf" srcId="{B53CA374-46F3-4297-8A77-D22CA86B77A9}" destId="{93300F56-6589-4547-8BA7-FC467D7C08FC}" srcOrd="1" destOrd="0" presId="urn:microsoft.com/office/officeart/2018/2/layout/IconVerticalSolidList"/>
    <dgm:cxn modelId="{B7191AAC-FC27-4B4E-B40D-B39194F8D48D}" type="presParOf" srcId="{B53CA374-46F3-4297-8A77-D22CA86B77A9}" destId="{A02388CA-611E-46F9-A4DD-73D517586D11}" srcOrd="2" destOrd="0" presId="urn:microsoft.com/office/officeart/2018/2/layout/IconVerticalSolidList"/>
    <dgm:cxn modelId="{734F3D9B-82B8-454C-BD0F-2C395117A625}" type="presParOf" srcId="{B53CA374-46F3-4297-8A77-D22CA86B77A9}" destId="{44D871E6-01C8-432F-8DE9-700080A8BA3C}" srcOrd="3" destOrd="0" presId="urn:microsoft.com/office/officeart/2018/2/layout/IconVerticalSolidList"/>
    <dgm:cxn modelId="{211260F3-7773-4D99-9F09-3718D339919C}" type="presParOf" srcId="{4711432E-02AF-44C3-A972-C2070A86357D}" destId="{7CC8517B-841F-45D8-B9BE-BD8091AA8ADD}" srcOrd="5" destOrd="0" presId="urn:microsoft.com/office/officeart/2018/2/layout/IconVerticalSolidList"/>
    <dgm:cxn modelId="{DC9C12AC-5961-43F2-AAB1-E53625D82D3E}" type="presParOf" srcId="{4711432E-02AF-44C3-A972-C2070A86357D}" destId="{412F7226-09F8-4A3B-8F9C-62641677B9B6}" srcOrd="6" destOrd="0" presId="urn:microsoft.com/office/officeart/2018/2/layout/IconVerticalSolidList"/>
    <dgm:cxn modelId="{17AE6601-E815-4EF1-ABCC-861A48FC6BBE}" type="presParOf" srcId="{412F7226-09F8-4A3B-8F9C-62641677B9B6}" destId="{0FE7BFEB-4401-4D3E-8EB0-963CB2A90DA0}" srcOrd="0" destOrd="0" presId="urn:microsoft.com/office/officeart/2018/2/layout/IconVerticalSolidList"/>
    <dgm:cxn modelId="{8428FE52-5131-45E6-9CDC-FE3232A6EE67}" type="presParOf" srcId="{412F7226-09F8-4A3B-8F9C-62641677B9B6}" destId="{AEE34CB1-FCDB-4A68-98A3-70B74AC6054B}" srcOrd="1" destOrd="0" presId="urn:microsoft.com/office/officeart/2018/2/layout/IconVerticalSolidList"/>
    <dgm:cxn modelId="{CEB0F57F-C044-4085-AC94-B5BD84CF1D91}" type="presParOf" srcId="{412F7226-09F8-4A3B-8F9C-62641677B9B6}" destId="{F0E5C605-E48D-417C-A39A-0FABA4DA4AC1}" srcOrd="2" destOrd="0" presId="urn:microsoft.com/office/officeart/2018/2/layout/IconVerticalSolidList"/>
    <dgm:cxn modelId="{2C36FC16-A3C1-436B-B385-529D641D6FBE}" type="presParOf" srcId="{412F7226-09F8-4A3B-8F9C-62641677B9B6}" destId="{D0890F8C-61C5-4B73-8596-20A30E553A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4B470E-5849-451A-864C-170976B390A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F8CF557-C174-4B01-A171-4F46706C8D8D}">
      <dgm:prSet/>
      <dgm:spPr/>
      <dgm:t>
        <a:bodyPr/>
        <a:lstStyle/>
        <a:p>
          <a:pPr>
            <a:defRPr cap="all"/>
          </a:pPr>
          <a:r>
            <a:rPr lang="en-US"/>
            <a:t>Given adequate resources the scope of analytics can be implemented to a much bigger number of companies and tweets</a:t>
          </a:r>
        </a:p>
      </dgm:t>
    </dgm:pt>
    <dgm:pt modelId="{8B69D380-F349-4135-9D91-2CDD94F50642}" type="parTrans" cxnId="{48523811-4FC8-4994-885D-D184770F37C2}">
      <dgm:prSet/>
      <dgm:spPr/>
      <dgm:t>
        <a:bodyPr/>
        <a:lstStyle/>
        <a:p>
          <a:endParaRPr lang="en-US"/>
        </a:p>
      </dgm:t>
    </dgm:pt>
    <dgm:pt modelId="{274277F4-3D17-48E7-A730-797A1B9295CA}" type="sibTrans" cxnId="{48523811-4FC8-4994-885D-D184770F37C2}">
      <dgm:prSet/>
      <dgm:spPr/>
      <dgm:t>
        <a:bodyPr/>
        <a:lstStyle/>
        <a:p>
          <a:endParaRPr lang="en-US"/>
        </a:p>
      </dgm:t>
    </dgm:pt>
    <dgm:pt modelId="{50E698C5-923B-4F5C-94F4-4A001C770A25}">
      <dgm:prSet/>
      <dgm:spPr/>
      <dgm:t>
        <a:bodyPr/>
        <a:lstStyle/>
        <a:p>
          <a:pPr>
            <a:defRPr cap="all"/>
          </a:pPr>
          <a:r>
            <a:rPr lang="en-US"/>
            <a:t>Pagination Token and rate limitations on X platform is a big obstacle for automation of tweet extraction</a:t>
          </a:r>
        </a:p>
      </dgm:t>
    </dgm:pt>
    <dgm:pt modelId="{6101A997-9E97-463A-947C-148598AF19E8}" type="parTrans" cxnId="{594FC843-BFEA-476D-81CD-CB97AADE6D78}">
      <dgm:prSet/>
      <dgm:spPr/>
      <dgm:t>
        <a:bodyPr/>
        <a:lstStyle/>
        <a:p>
          <a:endParaRPr lang="en-US"/>
        </a:p>
      </dgm:t>
    </dgm:pt>
    <dgm:pt modelId="{7BB62220-D9B5-4000-A943-0BD10477642D}" type="sibTrans" cxnId="{594FC843-BFEA-476D-81CD-CB97AADE6D78}">
      <dgm:prSet/>
      <dgm:spPr/>
      <dgm:t>
        <a:bodyPr/>
        <a:lstStyle/>
        <a:p>
          <a:endParaRPr lang="en-US"/>
        </a:p>
      </dgm:t>
    </dgm:pt>
    <dgm:pt modelId="{E76BE492-4205-47E7-A45D-AC43310A6688}">
      <dgm:prSet/>
      <dgm:spPr/>
      <dgm:t>
        <a:bodyPr/>
        <a:lstStyle/>
        <a:p>
          <a:pPr>
            <a:defRPr cap="all"/>
          </a:pPr>
          <a:r>
            <a:rPr lang="en-US"/>
            <a:t>Lack of Proper Documentation for endpoint access on X APIs</a:t>
          </a:r>
        </a:p>
      </dgm:t>
    </dgm:pt>
    <dgm:pt modelId="{31BA39A2-5232-47B8-BBAA-DA63D20CF695}" type="parTrans" cxnId="{E51FD6C9-B000-4A43-9F6A-4DC3E0E01268}">
      <dgm:prSet/>
      <dgm:spPr/>
      <dgm:t>
        <a:bodyPr/>
        <a:lstStyle/>
        <a:p>
          <a:endParaRPr lang="en-US"/>
        </a:p>
      </dgm:t>
    </dgm:pt>
    <dgm:pt modelId="{6E0BCB2F-2935-4793-B07E-3FC47D666E27}" type="sibTrans" cxnId="{E51FD6C9-B000-4A43-9F6A-4DC3E0E01268}">
      <dgm:prSet/>
      <dgm:spPr/>
      <dgm:t>
        <a:bodyPr/>
        <a:lstStyle/>
        <a:p>
          <a:endParaRPr lang="en-US"/>
        </a:p>
      </dgm:t>
    </dgm:pt>
    <dgm:pt modelId="{39B40B8B-DAD0-4EE0-A9D6-E187EC19B19D}">
      <dgm:prSet/>
      <dgm:spPr/>
      <dgm:t>
        <a:bodyPr/>
        <a:lstStyle/>
        <a:p>
          <a:pPr>
            <a:defRPr cap="all"/>
          </a:pPr>
          <a:r>
            <a:rPr lang="en-US"/>
            <a:t>The LLM takes more time to Process the requests</a:t>
          </a:r>
        </a:p>
      </dgm:t>
    </dgm:pt>
    <dgm:pt modelId="{C652CD2F-8EB7-4904-9E21-2268F85BA227}" type="parTrans" cxnId="{470F603D-4186-4710-B6A7-FB450EE0D427}">
      <dgm:prSet/>
      <dgm:spPr/>
      <dgm:t>
        <a:bodyPr/>
        <a:lstStyle/>
        <a:p>
          <a:endParaRPr lang="en-US"/>
        </a:p>
      </dgm:t>
    </dgm:pt>
    <dgm:pt modelId="{3B39AC2A-5406-42F3-9557-D5AA51571980}" type="sibTrans" cxnId="{470F603D-4186-4710-B6A7-FB450EE0D427}">
      <dgm:prSet/>
      <dgm:spPr/>
      <dgm:t>
        <a:bodyPr/>
        <a:lstStyle/>
        <a:p>
          <a:endParaRPr lang="en-US"/>
        </a:p>
      </dgm:t>
    </dgm:pt>
    <dgm:pt modelId="{2312FE7D-08D7-4857-A164-C5608DB1D9BD}" type="pres">
      <dgm:prSet presAssocID="{354B470E-5849-451A-864C-170976B390A0}" presName="root" presStyleCnt="0">
        <dgm:presLayoutVars>
          <dgm:dir/>
          <dgm:resizeHandles val="exact"/>
        </dgm:presLayoutVars>
      </dgm:prSet>
      <dgm:spPr/>
    </dgm:pt>
    <dgm:pt modelId="{E12B0D9C-4EF1-4F56-AD60-9A7D41296FD0}" type="pres">
      <dgm:prSet presAssocID="{BF8CF557-C174-4B01-A171-4F46706C8D8D}" presName="compNode" presStyleCnt="0"/>
      <dgm:spPr/>
    </dgm:pt>
    <dgm:pt modelId="{0D10641D-2C63-445A-BD66-9B80519BB2F2}" type="pres">
      <dgm:prSet presAssocID="{BF8CF557-C174-4B01-A171-4F46706C8D8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5135F99-7C28-45D2-8969-2239103D63A6}" type="pres">
      <dgm:prSet presAssocID="{BF8CF557-C174-4B01-A171-4F46706C8D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A948FDF-51C8-452B-B0A0-1058B7D804CF}" type="pres">
      <dgm:prSet presAssocID="{BF8CF557-C174-4B01-A171-4F46706C8D8D}" presName="spaceRect" presStyleCnt="0"/>
      <dgm:spPr/>
    </dgm:pt>
    <dgm:pt modelId="{B4CE3572-2481-4071-8586-1A8B6C474D90}" type="pres">
      <dgm:prSet presAssocID="{BF8CF557-C174-4B01-A171-4F46706C8D8D}" presName="textRect" presStyleLbl="revTx" presStyleIdx="0" presStyleCnt="4">
        <dgm:presLayoutVars>
          <dgm:chMax val="1"/>
          <dgm:chPref val="1"/>
        </dgm:presLayoutVars>
      </dgm:prSet>
      <dgm:spPr/>
    </dgm:pt>
    <dgm:pt modelId="{C5576486-536B-43A3-AEEC-E684601D8BC6}" type="pres">
      <dgm:prSet presAssocID="{274277F4-3D17-48E7-A730-797A1B9295CA}" presName="sibTrans" presStyleCnt="0"/>
      <dgm:spPr/>
    </dgm:pt>
    <dgm:pt modelId="{C3615B34-3E14-4B5C-9B76-70003CB03FA5}" type="pres">
      <dgm:prSet presAssocID="{50E698C5-923B-4F5C-94F4-4A001C770A25}" presName="compNode" presStyleCnt="0"/>
      <dgm:spPr/>
    </dgm:pt>
    <dgm:pt modelId="{A5C60B47-5221-44F8-B39B-9EEFEFC8F806}" type="pres">
      <dgm:prSet presAssocID="{50E698C5-923B-4F5C-94F4-4A001C770A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E185BCB-110F-4C30-925E-6810D0EE653E}" type="pres">
      <dgm:prSet presAssocID="{50E698C5-923B-4F5C-94F4-4A001C770A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54C6369-33B9-4045-A157-9B66200EBE5B}" type="pres">
      <dgm:prSet presAssocID="{50E698C5-923B-4F5C-94F4-4A001C770A25}" presName="spaceRect" presStyleCnt="0"/>
      <dgm:spPr/>
    </dgm:pt>
    <dgm:pt modelId="{6E037FB8-7B8C-40AD-9E83-817FAC9F2B29}" type="pres">
      <dgm:prSet presAssocID="{50E698C5-923B-4F5C-94F4-4A001C770A25}" presName="textRect" presStyleLbl="revTx" presStyleIdx="1" presStyleCnt="4">
        <dgm:presLayoutVars>
          <dgm:chMax val="1"/>
          <dgm:chPref val="1"/>
        </dgm:presLayoutVars>
      </dgm:prSet>
      <dgm:spPr/>
    </dgm:pt>
    <dgm:pt modelId="{9E70B6BE-A5D3-484F-B137-A9298368B265}" type="pres">
      <dgm:prSet presAssocID="{7BB62220-D9B5-4000-A943-0BD10477642D}" presName="sibTrans" presStyleCnt="0"/>
      <dgm:spPr/>
    </dgm:pt>
    <dgm:pt modelId="{122AEAF9-7DFB-4899-ABE3-010C355158CE}" type="pres">
      <dgm:prSet presAssocID="{E76BE492-4205-47E7-A45D-AC43310A6688}" presName="compNode" presStyleCnt="0"/>
      <dgm:spPr/>
    </dgm:pt>
    <dgm:pt modelId="{AD732CA5-CF84-4312-B841-3196700D25FA}" type="pres">
      <dgm:prSet presAssocID="{E76BE492-4205-47E7-A45D-AC43310A668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BB8DD23-7BEB-46EE-9C2F-DD5E5DCA57F3}" type="pres">
      <dgm:prSet presAssocID="{E76BE492-4205-47E7-A45D-AC43310A66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937E6BB-58C1-4C84-AC39-3721F35AA989}" type="pres">
      <dgm:prSet presAssocID="{E76BE492-4205-47E7-A45D-AC43310A6688}" presName="spaceRect" presStyleCnt="0"/>
      <dgm:spPr/>
    </dgm:pt>
    <dgm:pt modelId="{0E7FC373-988E-4F6B-B472-2A4D591454CB}" type="pres">
      <dgm:prSet presAssocID="{E76BE492-4205-47E7-A45D-AC43310A6688}" presName="textRect" presStyleLbl="revTx" presStyleIdx="2" presStyleCnt="4">
        <dgm:presLayoutVars>
          <dgm:chMax val="1"/>
          <dgm:chPref val="1"/>
        </dgm:presLayoutVars>
      </dgm:prSet>
      <dgm:spPr/>
    </dgm:pt>
    <dgm:pt modelId="{D43F5066-04AE-4A10-9288-DD8573C6A391}" type="pres">
      <dgm:prSet presAssocID="{6E0BCB2F-2935-4793-B07E-3FC47D666E27}" presName="sibTrans" presStyleCnt="0"/>
      <dgm:spPr/>
    </dgm:pt>
    <dgm:pt modelId="{9578B71E-1656-448C-9739-B8099E6CEB48}" type="pres">
      <dgm:prSet presAssocID="{39B40B8B-DAD0-4EE0-A9D6-E187EC19B19D}" presName="compNode" presStyleCnt="0"/>
      <dgm:spPr/>
    </dgm:pt>
    <dgm:pt modelId="{E3C15E52-1F3C-4486-80F6-053BC280F8AB}" type="pres">
      <dgm:prSet presAssocID="{39B40B8B-DAD0-4EE0-A9D6-E187EC19B19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832ACF9-F458-422D-AE21-4B8A8C477ADE}" type="pres">
      <dgm:prSet presAssocID="{39B40B8B-DAD0-4EE0-A9D6-E187EC19B1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A3887B7-A322-48C0-BE73-8F69DD23FC35}" type="pres">
      <dgm:prSet presAssocID="{39B40B8B-DAD0-4EE0-A9D6-E187EC19B19D}" presName="spaceRect" presStyleCnt="0"/>
      <dgm:spPr/>
    </dgm:pt>
    <dgm:pt modelId="{0AC29639-13F5-456B-B3C7-5E9F081BBDAD}" type="pres">
      <dgm:prSet presAssocID="{39B40B8B-DAD0-4EE0-A9D6-E187EC19B19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8523811-4FC8-4994-885D-D184770F37C2}" srcId="{354B470E-5849-451A-864C-170976B390A0}" destId="{BF8CF557-C174-4B01-A171-4F46706C8D8D}" srcOrd="0" destOrd="0" parTransId="{8B69D380-F349-4135-9D91-2CDD94F50642}" sibTransId="{274277F4-3D17-48E7-A730-797A1B9295CA}"/>
    <dgm:cxn modelId="{470F603D-4186-4710-B6A7-FB450EE0D427}" srcId="{354B470E-5849-451A-864C-170976B390A0}" destId="{39B40B8B-DAD0-4EE0-A9D6-E187EC19B19D}" srcOrd="3" destOrd="0" parTransId="{C652CD2F-8EB7-4904-9E21-2268F85BA227}" sibTransId="{3B39AC2A-5406-42F3-9557-D5AA51571980}"/>
    <dgm:cxn modelId="{594FC843-BFEA-476D-81CD-CB97AADE6D78}" srcId="{354B470E-5849-451A-864C-170976B390A0}" destId="{50E698C5-923B-4F5C-94F4-4A001C770A25}" srcOrd="1" destOrd="0" parTransId="{6101A997-9E97-463A-947C-148598AF19E8}" sibTransId="{7BB62220-D9B5-4000-A943-0BD10477642D}"/>
    <dgm:cxn modelId="{2649884A-864D-47E9-826F-9B979A5A2D17}" type="presOf" srcId="{39B40B8B-DAD0-4EE0-A9D6-E187EC19B19D}" destId="{0AC29639-13F5-456B-B3C7-5E9F081BBDAD}" srcOrd="0" destOrd="0" presId="urn:microsoft.com/office/officeart/2018/5/layout/IconLeafLabelList"/>
    <dgm:cxn modelId="{6CFDAD74-05CF-4BE7-8A3D-B7F085CC921C}" type="presOf" srcId="{354B470E-5849-451A-864C-170976B390A0}" destId="{2312FE7D-08D7-4857-A164-C5608DB1D9BD}" srcOrd="0" destOrd="0" presId="urn:microsoft.com/office/officeart/2018/5/layout/IconLeafLabelList"/>
    <dgm:cxn modelId="{62A07EA6-80EE-4B4B-91F4-3B6FD7C8B9D6}" type="presOf" srcId="{50E698C5-923B-4F5C-94F4-4A001C770A25}" destId="{6E037FB8-7B8C-40AD-9E83-817FAC9F2B29}" srcOrd="0" destOrd="0" presId="urn:microsoft.com/office/officeart/2018/5/layout/IconLeafLabelList"/>
    <dgm:cxn modelId="{E51FD6C9-B000-4A43-9F6A-4DC3E0E01268}" srcId="{354B470E-5849-451A-864C-170976B390A0}" destId="{E76BE492-4205-47E7-A45D-AC43310A6688}" srcOrd="2" destOrd="0" parTransId="{31BA39A2-5232-47B8-BBAA-DA63D20CF695}" sibTransId="{6E0BCB2F-2935-4793-B07E-3FC47D666E27}"/>
    <dgm:cxn modelId="{3EA360E3-82A0-4960-B534-6DDA130FBFC6}" type="presOf" srcId="{BF8CF557-C174-4B01-A171-4F46706C8D8D}" destId="{B4CE3572-2481-4071-8586-1A8B6C474D90}" srcOrd="0" destOrd="0" presId="urn:microsoft.com/office/officeart/2018/5/layout/IconLeafLabelList"/>
    <dgm:cxn modelId="{A59F0AEA-E93C-4168-AFC8-965C0C9D5BFE}" type="presOf" srcId="{E76BE492-4205-47E7-A45D-AC43310A6688}" destId="{0E7FC373-988E-4F6B-B472-2A4D591454CB}" srcOrd="0" destOrd="0" presId="urn:microsoft.com/office/officeart/2018/5/layout/IconLeafLabelList"/>
    <dgm:cxn modelId="{04E34F41-31A2-4E3E-A4FD-A25FA39E8126}" type="presParOf" srcId="{2312FE7D-08D7-4857-A164-C5608DB1D9BD}" destId="{E12B0D9C-4EF1-4F56-AD60-9A7D41296FD0}" srcOrd="0" destOrd="0" presId="urn:microsoft.com/office/officeart/2018/5/layout/IconLeafLabelList"/>
    <dgm:cxn modelId="{12879F69-5008-4BF6-AC0A-5F1DE038ABCB}" type="presParOf" srcId="{E12B0D9C-4EF1-4F56-AD60-9A7D41296FD0}" destId="{0D10641D-2C63-445A-BD66-9B80519BB2F2}" srcOrd="0" destOrd="0" presId="urn:microsoft.com/office/officeart/2018/5/layout/IconLeafLabelList"/>
    <dgm:cxn modelId="{B5E02209-FB53-45EE-A18C-CB1C298C8F84}" type="presParOf" srcId="{E12B0D9C-4EF1-4F56-AD60-9A7D41296FD0}" destId="{05135F99-7C28-45D2-8969-2239103D63A6}" srcOrd="1" destOrd="0" presId="urn:microsoft.com/office/officeart/2018/5/layout/IconLeafLabelList"/>
    <dgm:cxn modelId="{B70D82C5-26E4-4EFB-A543-632369323358}" type="presParOf" srcId="{E12B0D9C-4EF1-4F56-AD60-9A7D41296FD0}" destId="{BA948FDF-51C8-452B-B0A0-1058B7D804CF}" srcOrd="2" destOrd="0" presId="urn:microsoft.com/office/officeart/2018/5/layout/IconLeafLabelList"/>
    <dgm:cxn modelId="{8D732A67-6156-41EF-9863-D4B96C17A2E4}" type="presParOf" srcId="{E12B0D9C-4EF1-4F56-AD60-9A7D41296FD0}" destId="{B4CE3572-2481-4071-8586-1A8B6C474D90}" srcOrd="3" destOrd="0" presId="urn:microsoft.com/office/officeart/2018/5/layout/IconLeafLabelList"/>
    <dgm:cxn modelId="{D4E008C6-29DF-4216-9E2F-320232AD0B27}" type="presParOf" srcId="{2312FE7D-08D7-4857-A164-C5608DB1D9BD}" destId="{C5576486-536B-43A3-AEEC-E684601D8BC6}" srcOrd="1" destOrd="0" presId="urn:microsoft.com/office/officeart/2018/5/layout/IconLeafLabelList"/>
    <dgm:cxn modelId="{7BEEBFD3-F8CD-4F78-A010-926F196E06F9}" type="presParOf" srcId="{2312FE7D-08D7-4857-A164-C5608DB1D9BD}" destId="{C3615B34-3E14-4B5C-9B76-70003CB03FA5}" srcOrd="2" destOrd="0" presId="urn:microsoft.com/office/officeart/2018/5/layout/IconLeafLabelList"/>
    <dgm:cxn modelId="{78A6C5A7-833E-4824-B90F-09CA97B48FA7}" type="presParOf" srcId="{C3615B34-3E14-4B5C-9B76-70003CB03FA5}" destId="{A5C60B47-5221-44F8-B39B-9EEFEFC8F806}" srcOrd="0" destOrd="0" presId="urn:microsoft.com/office/officeart/2018/5/layout/IconLeafLabelList"/>
    <dgm:cxn modelId="{077477CF-BC19-4EA1-BDAA-FA1925C3622D}" type="presParOf" srcId="{C3615B34-3E14-4B5C-9B76-70003CB03FA5}" destId="{6E185BCB-110F-4C30-925E-6810D0EE653E}" srcOrd="1" destOrd="0" presId="urn:microsoft.com/office/officeart/2018/5/layout/IconLeafLabelList"/>
    <dgm:cxn modelId="{C8694EF2-20E3-4224-8879-DB784F7435BA}" type="presParOf" srcId="{C3615B34-3E14-4B5C-9B76-70003CB03FA5}" destId="{554C6369-33B9-4045-A157-9B66200EBE5B}" srcOrd="2" destOrd="0" presId="urn:microsoft.com/office/officeart/2018/5/layout/IconLeafLabelList"/>
    <dgm:cxn modelId="{9287D8F0-FF65-4DF8-A884-1E3667A64B06}" type="presParOf" srcId="{C3615B34-3E14-4B5C-9B76-70003CB03FA5}" destId="{6E037FB8-7B8C-40AD-9E83-817FAC9F2B29}" srcOrd="3" destOrd="0" presId="urn:microsoft.com/office/officeart/2018/5/layout/IconLeafLabelList"/>
    <dgm:cxn modelId="{8E7BEC57-78E6-407F-9A70-A1B2DDCD64B7}" type="presParOf" srcId="{2312FE7D-08D7-4857-A164-C5608DB1D9BD}" destId="{9E70B6BE-A5D3-484F-B137-A9298368B265}" srcOrd="3" destOrd="0" presId="urn:microsoft.com/office/officeart/2018/5/layout/IconLeafLabelList"/>
    <dgm:cxn modelId="{2535BA29-5109-4279-BFDD-F210DBF7E15B}" type="presParOf" srcId="{2312FE7D-08D7-4857-A164-C5608DB1D9BD}" destId="{122AEAF9-7DFB-4899-ABE3-010C355158CE}" srcOrd="4" destOrd="0" presId="urn:microsoft.com/office/officeart/2018/5/layout/IconLeafLabelList"/>
    <dgm:cxn modelId="{96D96520-F415-4E07-B685-68D4F5AD047B}" type="presParOf" srcId="{122AEAF9-7DFB-4899-ABE3-010C355158CE}" destId="{AD732CA5-CF84-4312-B841-3196700D25FA}" srcOrd="0" destOrd="0" presId="urn:microsoft.com/office/officeart/2018/5/layout/IconLeafLabelList"/>
    <dgm:cxn modelId="{79CDA57A-400B-4D95-8720-D276F95FD2D3}" type="presParOf" srcId="{122AEAF9-7DFB-4899-ABE3-010C355158CE}" destId="{2BB8DD23-7BEB-46EE-9C2F-DD5E5DCA57F3}" srcOrd="1" destOrd="0" presId="urn:microsoft.com/office/officeart/2018/5/layout/IconLeafLabelList"/>
    <dgm:cxn modelId="{5B6738DC-C953-44DF-8044-E450779725FD}" type="presParOf" srcId="{122AEAF9-7DFB-4899-ABE3-010C355158CE}" destId="{C937E6BB-58C1-4C84-AC39-3721F35AA989}" srcOrd="2" destOrd="0" presId="urn:microsoft.com/office/officeart/2018/5/layout/IconLeafLabelList"/>
    <dgm:cxn modelId="{D85D1698-B12E-492C-8CAA-1F9CBA6B8241}" type="presParOf" srcId="{122AEAF9-7DFB-4899-ABE3-010C355158CE}" destId="{0E7FC373-988E-4F6B-B472-2A4D591454CB}" srcOrd="3" destOrd="0" presId="urn:microsoft.com/office/officeart/2018/5/layout/IconLeafLabelList"/>
    <dgm:cxn modelId="{6CF74D23-0DCA-4D20-A7B9-8A93971F1AB3}" type="presParOf" srcId="{2312FE7D-08D7-4857-A164-C5608DB1D9BD}" destId="{D43F5066-04AE-4A10-9288-DD8573C6A391}" srcOrd="5" destOrd="0" presId="urn:microsoft.com/office/officeart/2018/5/layout/IconLeafLabelList"/>
    <dgm:cxn modelId="{8A67F131-4AF8-4991-B3E0-F0797EC46ABB}" type="presParOf" srcId="{2312FE7D-08D7-4857-A164-C5608DB1D9BD}" destId="{9578B71E-1656-448C-9739-B8099E6CEB48}" srcOrd="6" destOrd="0" presId="urn:microsoft.com/office/officeart/2018/5/layout/IconLeafLabelList"/>
    <dgm:cxn modelId="{B7BCF317-1D8C-4F99-BC6C-513FC52A21D1}" type="presParOf" srcId="{9578B71E-1656-448C-9739-B8099E6CEB48}" destId="{E3C15E52-1F3C-4486-80F6-053BC280F8AB}" srcOrd="0" destOrd="0" presId="urn:microsoft.com/office/officeart/2018/5/layout/IconLeafLabelList"/>
    <dgm:cxn modelId="{7D07979F-C5A2-420C-BCEC-98B285218B60}" type="presParOf" srcId="{9578B71E-1656-448C-9739-B8099E6CEB48}" destId="{5832ACF9-F458-422D-AE21-4B8A8C477ADE}" srcOrd="1" destOrd="0" presId="urn:microsoft.com/office/officeart/2018/5/layout/IconLeafLabelList"/>
    <dgm:cxn modelId="{1CAEBEB3-78ED-477B-A139-1BA8AB638269}" type="presParOf" srcId="{9578B71E-1656-448C-9739-B8099E6CEB48}" destId="{EA3887B7-A322-48C0-BE73-8F69DD23FC35}" srcOrd="2" destOrd="0" presId="urn:microsoft.com/office/officeart/2018/5/layout/IconLeafLabelList"/>
    <dgm:cxn modelId="{70E20F3C-27DC-4A27-A01B-218D6D5D6854}" type="presParOf" srcId="{9578B71E-1656-448C-9739-B8099E6CEB48}" destId="{0AC29639-13F5-456B-B3C7-5E9F081BBDAD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67EF04-D692-439A-B2ED-2F0A5142381D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0B0FCB3-D3F9-4770-8150-B2882A0A79ED}">
      <dgm:prSet/>
      <dgm:spPr/>
      <dgm:t>
        <a:bodyPr/>
        <a:lstStyle/>
        <a:p>
          <a:r>
            <a:rPr lang="en-US"/>
            <a:t>From MSIS Coursework </a:t>
          </a:r>
        </a:p>
      </dgm:t>
    </dgm:pt>
    <dgm:pt modelId="{0E72D62C-9AC4-4698-B95F-87DF69BD4867}" type="parTrans" cxnId="{C7369B7B-1906-40B5-8664-6EB7554EBC99}">
      <dgm:prSet/>
      <dgm:spPr/>
      <dgm:t>
        <a:bodyPr/>
        <a:lstStyle/>
        <a:p>
          <a:endParaRPr lang="en-US"/>
        </a:p>
      </dgm:t>
    </dgm:pt>
    <dgm:pt modelId="{215F6F0F-0CFB-446F-9385-18AEDC048020}" type="sibTrans" cxnId="{C7369B7B-1906-40B5-8664-6EB7554EBC99}">
      <dgm:prSet/>
      <dgm:spPr/>
      <dgm:t>
        <a:bodyPr/>
        <a:lstStyle/>
        <a:p>
          <a:endParaRPr lang="en-US"/>
        </a:p>
      </dgm:t>
    </dgm:pt>
    <dgm:pt modelId="{D84BEFF2-1EC5-410F-A567-D250A116A863}">
      <dgm:prSet/>
      <dgm:spPr/>
      <dgm:t>
        <a:bodyPr/>
        <a:lstStyle/>
        <a:p>
          <a:r>
            <a:rPr lang="en-US"/>
            <a:t>System Analysis and Design helped to build the Processes and decide the use-cases for this Project.</a:t>
          </a:r>
        </a:p>
      </dgm:t>
    </dgm:pt>
    <dgm:pt modelId="{4AD5D40B-CC55-4F12-8D4D-D4D0376CC741}" type="parTrans" cxnId="{AB457425-4D70-409C-BE5F-E299BC78B0C7}">
      <dgm:prSet/>
      <dgm:spPr/>
      <dgm:t>
        <a:bodyPr/>
        <a:lstStyle/>
        <a:p>
          <a:endParaRPr lang="en-US"/>
        </a:p>
      </dgm:t>
    </dgm:pt>
    <dgm:pt modelId="{EC02B083-54C1-41EF-BB5D-C5D83504F011}" type="sibTrans" cxnId="{AB457425-4D70-409C-BE5F-E299BC78B0C7}">
      <dgm:prSet/>
      <dgm:spPr/>
      <dgm:t>
        <a:bodyPr/>
        <a:lstStyle/>
        <a:p>
          <a:endParaRPr lang="en-US"/>
        </a:p>
      </dgm:t>
    </dgm:pt>
    <dgm:pt modelId="{B06A4839-0047-4FCA-9326-1C9251A84B11}">
      <dgm:prSet/>
      <dgm:spPr/>
      <dgm:t>
        <a:bodyPr/>
        <a:lstStyle/>
        <a:p>
          <a:r>
            <a:rPr lang="en-US"/>
            <a:t>XML and Web services Class helped to build the API’s.</a:t>
          </a:r>
        </a:p>
      </dgm:t>
    </dgm:pt>
    <dgm:pt modelId="{E451B0C6-43E8-4C90-A7A4-A11A5E3E48CC}" type="parTrans" cxnId="{BFA3F8EB-DC43-45E7-AFA2-473D8B239AC6}">
      <dgm:prSet/>
      <dgm:spPr/>
      <dgm:t>
        <a:bodyPr/>
        <a:lstStyle/>
        <a:p>
          <a:endParaRPr lang="en-US"/>
        </a:p>
      </dgm:t>
    </dgm:pt>
    <dgm:pt modelId="{5707F597-9810-4140-9A9E-E978D4FA0BC3}" type="sibTrans" cxnId="{BFA3F8EB-DC43-45E7-AFA2-473D8B239AC6}">
      <dgm:prSet/>
      <dgm:spPr/>
      <dgm:t>
        <a:bodyPr/>
        <a:lstStyle/>
        <a:p>
          <a:endParaRPr lang="en-US"/>
        </a:p>
      </dgm:t>
    </dgm:pt>
    <dgm:pt modelId="{946C06F0-5F8A-4A61-A4B3-8B384F54F1D9}">
      <dgm:prSet/>
      <dgm:spPr/>
      <dgm:t>
        <a:bodyPr/>
        <a:lstStyle/>
        <a:p>
          <a:r>
            <a:rPr lang="en-US"/>
            <a:t>Statistical Computing, gave a complete understanding of Python for Data Analytics and Machine Learning.</a:t>
          </a:r>
        </a:p>
      </dgm:t>
    </dgm:pt>
    <dgm:pt modelId="{A178831E-EE70-458D-B571-2D4DEA6CFE72}" type="parTrans" cxnId="{FE5ADD21-C9B2-4CF9-AA36-BCBB61C35FE9}">
      <dgm:prSet/>
      <dgm:spPr/>
      <dgm:t>
        <a:bodyPr/>
        <a:lstStyle/>
        <a:p>
          <a:endParaRPr lang="en-US"/>
        </a:p>
      </dgm:t>
    </dgm:pt>
    <dgm:pt modelId="{4FA4F4A9-AD7B-4A1F-98B8-A4723CEFAE9E}" type="sibTrans" cxnId="{FE5ADD21-C9B2-4CF9-AA36-BCBB61C35FE9}">
      <dgm:prSet/>
      <dgm:spPr/>
      <dgm:t>
        <a:bodyPr/>
        <a:lstStyle/>
        <a:p>
          <a:endParaRPr lang="en-US"/>
        </a:p>
      </dgm:t>
    </dgm:pt>
    <dgm:pt modelId="{4D87A98C-1666-4C98-B800-6F21971701C7}">
      <dgm:prSet/>
      <dgm:spPr/>
      <dgm:t>
        <a:bodyPr/>
        <a:lstStyle/>
        <a:p>
          <a:r>
            <a:rPr lang="en-US"/>
            <a:t>Data Mining for Business Intelligence helped me to understand the concepts of text mining and sentiment analysis</a:t>
          </a:r>
        </a:p>
      </dgm:t>
    </dgm:pt>
    <dgm:pt modelId="{059A07EE-8FDD-43B4-B972-457435C09610}" type="parTrans" cxnId="{08814332-36AC-4814-9DEE-E5A9B7949532}">
      <dgm:prSet/>
      <dgm:spPr/>
      <dgm:t>
        <a:bodyPr/>
        <a:lstStyle/>
        <a:p>
          <a:endParaRPr lang="en-US"/>
        </a:p>
      </dgm:t>
    </dgm:pt>
    <dgm:pt modelId="{D1B8BCB5-2F5F-48A4-BEAA-C8970E89CB40}" type="sibTrans" cxnId="{08814332-36AC-4814-9DEE-E5A9B7949532}">
      <dgm:prSet/>
      <dgm:spPr/>
      <dgm:t>
        <a:bodyPr/>
        <a:lstStyle/>
        <a:p>
          <a:endParaRPr lang="en-US"/>
        </a:p>
      </dgm:t>
    </dgm:pt>
    <dgm:pt modelId="{ABC1E7A8-5276-4CAD-BF90-D73B59980D5F}">
      <dgm:prSet/>
      <dgm:spPr/>
      <dgm:t>
        <a:bodyPr/>
        <a:lstStyle/>
        <a:p>
          <a:r>
            <a:rPr lang="en-US"/>
            <a:t>Additional Learning from this project</a:t>
          </a:r>
        </a:p>
      </dgm:t>
    </dgm:pt>
    <dgm:pt modelId="{BF7D748D-A922-4AAC-ADC5-8CD07E7A3543}" type="parTrans" cxnId="{471249BA-81D8-4B3D-B77C-9E0A3609B8F0}">
      <dgm:prSet/>
      <dgm:spPr/>
      <dgm:t>
        <a:bodyPr/>
        <a:lstStyle/>
        <a:p>
          <a:endParaRPr lang="en-US"/>
        </a:p>
      </dgm:t>
    </dgm:pt>
    <dgm:pt modelId="{03BF4668-32AD-4CCB-9A79-2C8EEEE70653}" type="sibTrans" cxnId="{471249BA-81D8-4B3D-B77C-9E0A3609B8F0}">
      <dgm:prSet/>
      <dgm:spPr/>
      <dgm:t>
        <a:bodyPr/>
        <a:lstStyle/>
        <a:p>
          <a:endParaRPr lang="en-US"/>
        </a:p>
      </dgm:t>
    </dgm:pt>
    <dgm:pt modelId="{8770935E-1D1A-4CF4-A413-2F9ACED161D1}">
      <dgm:prSet/>
      <dgm:spPr/>
      <dgm:t>
        <a:bodyPr/>
        <a:lstStyle/>
        <a:p>
          <a:r>
            <a:rPr lang="en-US" dirty="0"/>
            <a:t>Use APIs to extract information from X and Yahoo Finance with limited/lacking documentation.</a:t>
          </a:r>
        </a:p>
      </dgm:t>
    </dgm:pt>
    <dgm:pt modelId="{C5534A8D-84F8-4119-AAEB-ECA2EC8569D8}" type="parTrans" cxnId="{D596A5C1-617D-4197-86D9-CAFF7F3FF259}">
      <dgm:prSet/>
      <dgm:spPr/>
      <dgm:t>
        <a:bodyPr/>
        <a:lstStyle/>
        <a:p>
          <a:endParaRPr lang="en-US"/>
        </a:p>
      </dgm:t>
    </dgm:pt>
    <dgm:pt modelId="{DA1648C9-A2D7-4811-993B-C72FE7E796DD}" type="sibTrans" cxnId="{D596A5C1-617D-4197-86D9-CAFF7F3FF259}">
      <dgm:prSet/>
      <dgm:spPr/>
      <dgm:t>
        <a:bodyPr/>
        <a:lstStyle/>
        <a:p>
          <a:endParaRPr lang="en-US"/>
        </a:p>
      </dgm:t>
    </dgm:pt>
    <dgm:pt modelId="{8A30D8C0-5D5E-43DF-8EB2-47B2D8BE92D6}">
      <dgm:prSet/>
      <dgm:spPr/>
      <dgm:t>
        <a:bodyPr/>
        <a:lstStyle/>
        <a:p>
          <a:r>
            <a:rPr lang="en-US"/>
            <a:t>USE API access to connect to LLMs for text processing </a:t>
          </a:r>
        </a:p>
      </dgm:t>
    </dgm:pt>
    <dgm:pt modelId="{17F8C8A8-BD67-4E0E-A1E8-46E75E364F5A}" type="parTrans" cxnId="{4ABD0797-12EF-4DAE-BB62-BEE48E2996CE}">
      <dgm:prSet/>
      <dgm:spPr/>
      <dgm:t>
        <a:bodyPr/>
        <a:lstStyle/>
        <a:p>
          <a:endParaRPr lang="en-US"/>
        </a:p>
      </dgm:t>
    </dgm:pt>
    <dgm:pt modelId="{3CA65AC1-B247-42B3-A284-B9A633F4F9DA}" type="sibTrans" cxnId="{4ABD0797-12EF-4DAE-BB62-BEE48E2996CE}">
      <dgm:prSet/>
      <dgm:spPr/>
      <dgm:t>
        <a:bodyPr/>
        <a:lstStyle/>
        <a:p>
          <a:endParaRPr lang="en-US"/>
        </a:p>
      </dgm:t>
    </dgm:pt>
    <dgm:pt modelId="{789AA3E6-E0E1-4A1D-8B49-2268C932E67F}">
      <dgm:prSet/>
      <dgm:spPr/>
      <dgm:t>
        <a:bodyPr/>
        <a:lstStyle/>
        <a:p>
          <a:r>
            <a:rPr lang="en-US"/>
            <a:t>Leverage Large Language Models for Sentiment Analysis</a:t>
          </a:r>
        </a:p>
      </dgm:t>
    </dgm:pt>
    <dgm:pt modelId="{AB41ADD1-ACC5-4F91-BD92-4C8BB62991D3}" type="parTrans" cxnId="{F8CDDC51-AFB4-4A63-A176-CEE9344B3712}">
      <dgm:prSet/>
      <dgm:spPr/>
      <dgm:t>
        <a:bodyPr/>
        <a:lstStyle/>
        <a:p>
          <a:endParaRPr lang="en-US"/>
        </a:p>
      </dgm:t>
    </dgm:pt>
    <dgm:pt modelId="{B6B15AC9-918F-46E7-861E-22519F8ED139}" type="sibTrans" cxnId="{F8CDDC51-AFB4-4A63-A176-CEE9344B3712}">
      <dgm:prSet/>
      <dgm:spPr/>
      <dgm:t>
        <a:bodyPr/>
        <a:lstStyle/>
        <a:p>
          <a:endParaRPr lang="en-US"/>
        </a:p>
      </dgm:t>
    </dgm:pt>
    <dgm:pt modelId="{5F7165B6-0274-5B46-98D7-3111E3C173C0}" type="pres">
      <dgm:prSet presAssocID="{C167EF04-D692-439A-B2ED-2F0A5142381D}" presName="Name0" presStyleCnt="0">
        <dgm:presLayoutVars>
          <dgm:dir/>
          <dgm:animLvl val="lvl"/>
          <dgm:resizeHandles val="exact"/>
        </dgm:presLayoutVars>
      </dgm:prSet>
      <dgm:spPr/>
    </dgm:pt>
    <dgm:pt modelId="{E424150B-3C2F-8E49-9BF1-E6D034AACBD5}" type="pres">
      <dgm:prSet presAssocID="{ABC1E7A8-5276-4CAD-BF90-D73B59980D5F}" presName="boxAndChildren" presStyleCnt="0"/>
      <dgm:spPr/>
    </dgm:pt>
    <dgm:pt modelId="{49B4838F-FDE1-9147-AC93-6FC5075E37F9}" type="pres">
      <dgm:prSet presAssocID="{ABC1E7A8-5276-4CAD-BF90-D73B59980D5F}" presName="parentTextBox" presStyleLbl="alignNode1" presStyleIdx="0" presStyleCnt="2"/>
      <dgm:spPr/>
    </dgm:pt>
    <dgm:pt modelId="{3B8CE4B7-5DF6-FD44-91C1-E690BAD88E99}" type="pres">
      <dgm:prSet presAssocID="{ABC1E7A8-5276-4CAD-BF90-D73B59980D5F}" presName="descendantBox" presStyleLbl="bgAccFollowNode1" presStyleIdx="0" presStyleCnt="2"/>
      <dgm:spPr/>
    </dgm:pt>
    <dgm:pt modelId="{36B3EBED-971F-9448-B1AB-31D0C0502D0D}" type="pres">
      <dgm:prSet presAssocID="{215F6F0F-0CFB-446F-9385-18AEDC048020}" presName="sp" presStyleCnt="0"/>
      <dgm:spPr/>
    </dgm:pt>
    <dgm:pt modelId="{AB8A2C9E-C584-5D4E-B7D6-2F7525DC663C}" type="pres">
      <dgm:prSet presAssocID="{F0B0FCB3-D3F9-4770-8150-B2882A0A79ED}" presName="arrowAndChildren" presStyleCnt="0"/>
      <dgm:spPr/>
    </dgm:pt>
    <dgm:pt modelId="{7715AC1B-CE2F-1D42-A8DA-681F549BB50D}" type="pres">
      <dgm:prSet presAssocID="{F0B0FCB3-D3F9-4770-8150-B2882A0A79ED}" presName="parentTextArrow" presStyleLbl="node1" presStyleIdx="0" presStyleCnt="0"/>
      <dgm:spPr/>
    </dgm:pt>
    <dgm:pt modelId="{53CBE0CA-17B1-0F46-AB8E-9C00127D460F}" type="pres">
      <dgm:prSet presAssocID="{F0B0FCB3-D3F9-4770-8150-B2882A0A79ED}" presName="arrow" presStyleLbl="alignNode1" presStyleIdx="1" presStyleCnt="2"/>
      <dgm:spPr/>
    </dgm:pt>
    <dgm:pt modelId="{697DB18E-7863-B24C-B382-177A4A0B5F8C}" type="pres">
      <dgm:prSet presAssocID="{F0B0FCB3-D3F9-4770-8150-B2882A0A79ED}" presName="descendantArrow" presStyleLbl="bgAccFollowNode1" presStyleIdx="1" presStyleCnt="2"/>
      <dgm:spPr/>
    </dgm:pt>
  </dgm:ptLst>
  <dgm:cxnLst>
    <dgm:cxn modelId="{EE6D6E01-0D32-A140-9C19-5F300072521E}" type="presOf" srcId="{4D87A98C-1666-4C98-B800-6F21971701C7}" destId="{697DB18E-7863-B24C-B382-177A4A0B5F8C}" srcOrd="0" destOrd="3" presId="urn:microsoft.com/office/officeart/2016/7/layout/VerticalDownArrowProcess"/>
    <dgm:cxn modelId="{D2CD761E-E1C5-9047-B7A5-750FC6149487}" type="presOf" srcId="{946C06F0-5F8A-4A61-A4B3-8B384F54F1D9}" destId="{697DB18E-7863-B24C-B382-177A4A0B5F8C}" srcOrd="0" destOrd="2" presId="urn:microsoft.com/office/officeart/2016/7/layout/VerticalDownArrowProcess"/>
    <dgm:cxn modelId="{FE5ADD21-C9B2-4CF9-AA36-BCBB61C35FE9}" srcId="{F0B0FCB3-D3F9-4770-8150-B2882A0A79ED}" destId="{946C06F0-5F8A-4A61-A4B3-8B384F54F1D9}" srcOrd="2" destOrd="0" parTransId="{A178831E-EE70-458D-B571-2D4DEA6CFE72}" sibTransId="{4FA4F4A9-AD7B-4A1F-98B8-A4723CEFAE9E}"/>
    <dgm:cxn modelId="{AB457425-4D70-409C-BE5F-E299BC78B0C7}" srcId="{F0B0FCB3-D3F9-4770-8150-B2882A0A79ED}" destId="{D84BEFF2-1EC5-410F-A567-D250A116A863}" srcOrd="0" destOrd="0" parTransId="{4AD5D40B-CC55-4F12-8D4D-D4D0376CC741}" sibTransId="{EC02B083-54C1-41EF-BB5D-C5D83504F011}"/>
    <dgm:cxn modelId="{08814332-36AC-4814-9DEE-E5A9B7949532}" srcId="{F0B0FCB3-D3F9-4770-8150-B2882A0A79ED}" destId="{4D87A98C-1666-4C98-B800-6F21971701C7}" srcOrd="3" destOrd="0" parTransId="{059A07EE-8FDD-43B4-B972-457435C09610}" sibTransId="{D1B8BCB5-2F5F-48A4-BEAA-C8970E89CB40}"/>
    <dgm:cxn modelId="{F20A5035-810B-2B43-B8CB-A45049E85958}" type="presOf" srcId="{F0B0FCB3-D3F9-4770-8150-B2882A0A79ED}" destId="{53CBE0CA-17B1-0F46-AB8E-9C00127D460F}" srcOrd="1" destOrd="0" presId="urn:microsoft.com/office/officeart/2016/7/layout/VerticalDownArrowProcess"/>
    <dgm:cxn modelId="{7165DD4B-D0C8-A343-AADE-018CA1F38E94}" type="presOf" srcId="{ABC1E7A8-5276-4CAD-BF90-D73B59980D5F}" destId="{49B4838F-FDE1-9147-AC93-6FC5075E37F9}" srcOrd="0" destOrd="0" presId="urn:microsoft.com/office/officeart/2016/7/layout/VerticalDownArrowProcess"/>
    <dgm:cxn modelId="{F8CDDC51-AFB4-4A63-A176-CEE9344B3712}" srcId="{ABC1E7A8-5276-4CAD-BF90-D73B59980D5F}" destId="{789AA3E6-E0E1-4A1D-8B49-2268C932E67F}" srcOrd="2" destOrd="0" parTransId="{AB41ADD1-ACC5-4F91-BD92-4C8BB62991D3}" sibTransId="{B6B15AC9-918F-46E7-861E-22519F8ED139}"/>
    <dgm:cxn modelId="{C7369B7B-1906-40B5-8664-6EB7554EBC99}" srcId="{C167EF04-D692-439A-B2ED-2F0A5142381D}" destId="{F0B0FCB3-D3F9-4770-8150-B2882A0A79ED}" srcOrd="0" destOrd="0" parTransId="{0E72D62C-9AC4-4698-B95F-87DF69BD4867}" sibTransId="{215F6F0F-0CFB-446F-9385-18AEDC048020}"/>
    <dgm:cxn modelId="{02200581-DE6C-1F42-A24A-58E41E75A4B9}" type="presOf" srcId="{C167EF04-D692-439A-B2ED-2F0A5142381D}" destId="{5F7165B6-0274-5B46-98D7-3111E3C173C0}" srcOrd="0" destOrd="0" presId="urn:microsoft.com/office/officeart/2016/7/layout/VerticalDownArrowProcess"/>
    <dgm:cxn modelId="{3AC2DC95-CE81-954C-B8CF-AC8EF45667D7}" type="presOf" srcId="{B06A4839-0047-4FCA-9326-1C9251A84B11}" destId="{697DB18E-7863-B24C-B382-177A4A0B5F8C}" srcOrd="0" destOrd="1" presId="urn:microsoft.com/office/officeart/2016/7/layout/VerticalDownArrowProcess"/>
    <dgm:cxn modelId="{EB3A0096-FC5D-DD49-9EE4-CB263492EC50}" type="presOf" srcId="{F0B0FCB3-D3F9-4770-8150-B2882A0A79ED}" destId="{7715AC1B-CE2F-1D42-A8DA-681F549BB50D}" srcOrd="0" destOrd="0" presId="urn:microsoft.com/office/officeart/2016/7/layout/VerticalDownArrowProcess"/>
    <dgm:cxn modelId="{4ABD0797-12EF-4DAE-BB62-BEE48E2996CE}" srcId="{ABC1E7A8-5276-4CAD-BF90-D73B59980D5F}" destId="{8A30D8C0-5D5E-43DF-8EB2-47B2D8BE92D6}" srcOrd="1" destOrd="0" parTransId="{17F8C8A8-BD67-4E0E-A1E8-46E75E364F5A}" sibTransId="{3CA65AC1-B247-42B3-A284-B9A633F4F9DA}"/>
    <dgm:cxn modelId="{3981BC9B-5325-3E40-A6BB-C1A8BA8E4DFC}" type="presOf" srcId="{8770935E-1D1A-4CF4-A413-2F9ACED161D1}" destId="{3B8CE4B7-5DF6-FD44-91C1-E690BAD88E99}" srcOrd="0" destOrd="0" presId="urn:microsoft.com/office/officeart/2016/7/layout/VerticalDownArrowProcess"/>
    <dgm:cxn modelId="{9DC5E09F-D02E-C44E-B9FA-CA6BF5A626A0}" type="presOf" srcId="{789AA3E6-E0E1-4A1D-8B49-2268C932E67F}" destId="{3B8CE4B7-5DF6-FD44-91C1-E690BAD88E99}" srcOrd="0" destOrd="2" presId="urn:microsoft.com/office/officeart/2016/7/layout/VerticalDownArrowProcess"/>
    <dgm:cxn modelId="{5ADCADB5-5400-4748-A261-1124B7439869}" type="presOf" srcId="{8A30D8C0-5D5E-43DF-8EB2-47B2D8BE92D6}" destId="{3B8CE4B7-5DF6-FD44-91C1-E690BAD88E99}" srcOrd="0" destOrd="1" presId="urn:microsoft.com/office/officeart/2016/7/layout/VerticalDownArrowProcess"/>
    <dgm:cxn modelId="{471249BA-81D8-4B3D-B77C-9E0A3609B8F0}" srcId="{C167EF04-D692-439A-B2ED-2F0A5142381D}" destId="{ABC1E7A8-5276-4CAD-BF90-D73B59980D5F}" srcOrd="1" destOrd="0" parTransId="{BF7D748D-A922-4AAC-ADC5-8CD07E7A3543}" sibTransId="{03BF4668-32AD-4CCB-9A79-2C8EEEE70653}"/>
    <dgm:cxn modelId="{D596A5C1-617D-4197-86D9-CAFF7F3FF259}" srcId="{ABC1E7A8-5276-4CAD-BF90-D73B59980D5F}" destId="{8770935E-1D1A-4CF4-A413-2F9ACED161D1}" srcOrd="0" destOrd="0" parTransId="{C5534A8D-84F8-4119-AAEB-ECA2EC8569D8}" sibTransId="{DA1648C9-A2D7-4811-993B-C72FE7E796DD}"/>
    <dgm:cxn modelId="{BFA3F8EB-DC43-45E7-AFA2-473D8B239AC6}" srcId="{F0B0FCB3-D3F9-4770-8150-B2882A0A79ED}" destId="{B06A4839-0047-4FCA-9326-1C9251A84B11}" srcOrd="1" destOrd="0" parTransId="{E451B0C6-43E8-4C90-A7A4-A11A5E3E48CC}" sibTransId="{5707F597-9810-4140-9A9E-E978D4FA0BC3}"/>
    <dgm:cxn modelId="{1310DFFD-5A7F-B54B-B632-DE4448BE2650}" type="presOf" srcId="{D84BEFF2-1EC5-410F-A567-D250A116A863}" destId="{697DB18E-7863-B24C-B382-177A4A0B5F8C}" srcOrd="0" destOrd="0" presId="urn:microsoft.com/office/officeart/2016/7/layout/VerticalDownArrowProcess"/>
    <dgm:cxn modelId="{6F3A7F7D-94D3-0C4C-AD46-B650C5D2E038}" type="presParOf" srcId="{5F7165B6-0274-5B46-98D7-3111E3C173C0}" destId="{E424150B-3C2F-8E49-9BF1-E6D034AACBD5}" srcOrd="0" destOrd="0" presId="urn:microsoft.com/office/officeart/2016/7/layout/VerticalDownArrowProcess"/>
    <dgm:cxn modelId="{4EBF8D96-9839-A542-BBE2-B8ED5CE69A62}" type="presParOf" srcId="{E424150B-3C2F-8E49-9BF1-E6D034AACBD5}" destId="{49B4838F-FDE1-9147-AC93-6FC5075E37F9}" srcOrd="0" destOrd="0" presId="urn:microsoft.com/office/officeart/2016/7/layout/VerticalDownArrowProcess"/>
    <dgm:cxn modelId="{7326D6F0-42E8-AA4D-89F0-9CE32FED4F72}" type="presParOf" srcId="{E424150B-3C2F-8E49-9BF1-E6D034AACBD5}" destId="{3B8CE4B7-5DF6-FD44-91C1-E690BAD88E99}" srcOrd="1" destOrd="0" presId="urn:microsoft.com/office/officeart/2016/7/layout/VerticalDownArrowProcess"/>
    <dgm:cxn modelId="{8988EFA4-D2D2-CF4A-9E22-DC94410EED8E}" type="presParOf" srcId="{5F7165B6-0274-5B46-98D7-3111E3C173C0}" destId="{36B3EBED-971F-9448-B1AB-31D0C0502D0D}" srcOrd="1" destOrd="0" presId="urn:microsoft.com/office/officeart/2016/7/layout/VerticalDownArrowProcess"/>
    <dgm:cxn modelId="{AC5FBC36-7593-CF43-90D5-4F99AB6A6511}" type="presParOf" srcId="{5F7165B6-0274-5B46-98D7-3111E3C173C0}" destId="{AB8A2C9E-C584-5D4E-B7D6-2F7525DC663C}" srcOrd="2" destOrd="0" presId="urn:microsoft.com/office/officeart/2016/7/layout/VerticalDownArrowProcess"/>
    <dgm:cxn modelId="{F347E75F-E9F9-4B49-9374-CF11B405A250}" type="presParOf" srcId="{AB8A2C9E-C584-5D4E-B7D6-2F7525DC663C}" destId="{7715AC1B-CE2F-1D42-A8DA-681F549BB50D}" srcOrd="0" destOrd="0" presId="urn:microsoft.com/office/officeart/2016/7/layout/VerticalDownArrowProcess"/>
    <dgm:cxn modelId="{F3ED0041-77F0-2D46-89DB-215F53CD0166}" type="presParOf" srcId="{AB8A2C9E-C584-5D4E-B7D6-2F7525DC663C}" destId="{53CBE0CA-17B1-0F46-AB8E-9C00127D460F}" srcOrd="1" destOrd="0" presId="urn:microsoft.com/office/officeart/2016/7/layout/VerticalDownArrowProcess"/>
    <dgm:cxn modelId="{BB9564A6-97B5-9D44-B343-E9ED4E477564}" type="presParOf" srcId="{AB8A2C9E-C584-5D4E-B7D6-2F7525DC663C}" destId="{697DB18E-7863-B24C-B382-177A4A0B5F8C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107207-777D-46B6-BFCD-760AC52DE72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5A9D48C-80A6-4219-AB36-599644010651}">
      <dgm:prSet/>
      <dgm:spPr/>
      <dgm:t>
        <a:bodyPr/>
        <a:lstStyle/>
        <a:p>
          <a:pPr>
            <a:defRPr b="1"/>
          </a:pPr>
          <a:r>
            <a:rPr lang="en-US" b="1"/>
            <a:t>Prediction Accuracy:</a:t>
          </a:r>
          <a:endParaRPr lang="en-US"/>
        </a:p>
      </dgm:t>
    </dgm:pt>
    <dgm:pt modelId="{3C6FD7B6-AC0F-4753-8E33-7C563B03CCE2}" type="parTrans" cxnId="{8A69EEF9-2725-4ED7-A255-702B9892CE09}">
      <dgm:prSet/>
      <dgm:spPr/>
      <dgm:t>
        <a:bodyPr/>
        <a:lstStyle/>
        <a:p>
          <a:endParaRPr lang="en-US"/>
        </a:p>
      </dgm:t>
    </dgm:pt>
    <dgm:pt modelId="{C64856EB-4774-4729-A0BE-253462B5FBE7}" type="sibTrans" cxnId="{8A69EEF9-2725-4ED7-A255-702B9892CE09}">
      <dgm:prSet/>
      <dgm:spPr/>
      <dgm:t>
        <a:bodyPr/>
        <a:lstStyle/>
        <a:p>
          <a:endParaRPr lang="en-US"/>
        </a:p>
      </dgm:t>
    </dgm:pt>
    <dgm:pt modelId="{C87BDFCF-754B-4C0E-B9A0-A4B25F894337}">
      <dgm:prSet/>
      <dgm:spPr/>
      <dgm:t>
        <a:bodyPr/>
        <a:lstStyle/>
        <a:p>
          <a:r>
            <a:rPr lang="en-US"/>
            <a:t>Prediction Model has a lower error in predicting continuous daily returns.</a:t>
          </a:r>
        </a:p>
      </dgm:t>
    </dgm:pt>
    <dgm:pt modelId="{BFBD1A59-AAF1-444C-A1DD-3BDCC4BB4DC3}" type="parTrans" cxnId="{6FDC358E-C549-4EB8-8028-6634169C035A}">
      <dgm:prSet/>
      <dgm:spPr/>
      <dgm:t>
        <a:bodyPr/>
        <a:lstStyle/>
        <a:p>
          <a:endParaRPr lang="en-US"/>
        </a:p>
      </dgm:t>
    </dgm:pt>
    <dgm:pt modelId="{8CE88150-DB30-470A-9742-583C335FC2D3}" type="sibTrans" cxnId="{6FDC358E-C549-4EB8-8028-6634169C035A}">
      <dgm:prSet/>
      <dgm:spPr/>
      <dgm:t>
        <a:bodyPr/>
        <a:lstStyle/>
        <a:p>
          <a:endParaRPr lang="en-US"/>
        </a:p>
      </dgm:t>
    </dgm:pt>
    <dgm:pt modelId="{9903D35C-5F44-461D-8D6A-2334C5A76FCF}">
      <dgm:prSet/>
      <dgm:spPr/>
      <dgm:t>
        <a:bodyPr/>
        <a:lstStyle/>
        <a:p>
          <a:r>
            <a:rPr lang="en-US" dirty="0"/>
            <a:t>Classification has Better accuracy in predicting binary daily return.</a:t>
          </a:r>
        </a:p>
      </dgm:t>
    </dgm:pt>
    <dgm:pt modelId="{0497CC37-6C28-41D6-9620-78339BE1868F}" type="parTrans" cxnId="{FB1BA81E-FA4B-4517-B220-584BAC5EC96C}">
      <dgm:prSet/>
      <dgm:spPr/>
      <dgm:t>
        <a:bodyPr/>
        <a:lstStyle/>
        <a:p>
          <a:endParaRPr lang="en-US"/>
        </a:p>
      </dgm:t>
    </dgm:pt>
    <dgm:pt modelId="{26492CDB-81EF-48F4-8F1E-60B87AAC6BCB}" type="sibTrans" cxnId="{FB1BA81E-FA4B-4517-B220-584BAC5EC96C}">
      <dgm:prSet/>
      <dgm:spPr/>
      <dgm:t>
        <a:bodyPr/>
        <a:lstStyle/>
        <a:p>
          <a:endParaRPr lang="en-US"/>
        </a:p>
      </dgm:t>
    </dgm:pt>
    <dgm:pt modelId="{1FC67DE4-C128-48AF-B777-2288E55B776E}">
      <dgm:prSet/>
      <dgm:spPr/>
      <dgm:t>
        <a:bodyPr/>
        <a:lstStyle/>
        <a:p>
          <a:pPr>
            <a:defRPr b="1"/>
          </a:pPr>
          <a:r>
            <a:rPr lang="en-US" b="1"/>
            <a:t>Model Suitability:</a:t>
          </a:r>
          <a:endParaRPr lang="en-US"/>
        </a:p>
      </dgm:t>
    </dgm:pt>
    <dgm:pt modelId="{D33F91FF-41C8-41E6-A96E-1E129FDBCE62}" type="parTrans" cxnId="{5F7C3C8D-A726-4B9F-A2FC-343178EB4D80}">
      <dgm:prSet/>
      <dgm:spPr/>
      <dgm:t>
        <a:bodyPr/>
        <a:lstStyle/>
        <a:p>
          <a:endParaRPr lang="en-US"/>
        </a:p>
      </dgm:t>
    </dgm:pt>
    <dgm:pt modelId="{9F0348D8-4491-4C7C-B507-BD634C64E5D2}" type="sibTrans" cxnId="{5F7C3C8D-A726-4B9F-A2FC-343178EB4D80}">
      <dgm:prSet/>
      <dgm:spPr/>
      <dgm:t>
        <a:bodyPr/>
        <a:lstStyle/>
        <a:p>
          <a:endParaRPr lang="en-US"/>
        </a:p>
      </dgm:t>
    </dgm:pt>
    <dgm:pt modelId="{D62B2A7F-DA76-4A9F-9EBB-D4AA215ED7FC}">
      <dgm:prSet/>
      <dgm:spPr/>
      <dgm:t>
        <a:bodyPr/>
        <a:lstStyle/>
        <a:p>
          <a:r>
            <a:rPr lang="en-US" b="1"/>
            <a:t>Prediction Model</a:t>
          </a:r>
          <a:r>
            <a:rPr lang="en-US"/>
            <a:t>: Better suited for predicting actual daily return values.</a:t>
          </a:r>
        </a:p>
      </dgm:t>
    </dgm:pt>
    <dgm:pt modelId="{400811AD-AC26-4803-83BA-C70E14F4CB15}" type="parTrans" cxnId="{ECB066FE-D2F7-4B1D-8DB7-818560AAC1DA}">
      <dgm:prSet/>
      <dgm:spPr/>
      <dgm:t>
        <a:bodyPr/>
        <a:lstStyle/>
        <a:p>
          <a:endParaRPr lang="en-US"/>
        </a:p>
      </dgm:t>
    </dgm:pt>
    <dgm:pt modelId="{EA8D8293-C279-489D-B3E5-08782A08BED9}" type="sibTrans" cxnId="{ECB066FE-D2F7-4B1D-8DB7-818560AAC1DA}">
      <dgm:prSet/>
      <dgm:spPr/>
      <dgm:t>
        <a:bodyPr/>
        <a:lstStyle/>
        <a:p>
          <a:endParaRPr lang="en-US"/>
        </a:p>
      </dgm:t>
    </dgm:pt>
    <dgm:pt modelId="{F3A4F776-5F24-4F9A-BF33-A48A82963990}">
      <dgm:prSet/>
      <dgm:spPr/>
      <dgm:t>
        <a:bodyPr/>
        <a:lstStyle/>
        <a:p>
          <a:r>
            <a:rPr lang="en-US" b="1"/>
            <a:t>Classification Model</a:t>
          </a:r>
          <a:r>
            <a:rPr lang="en-US"/>
            <a:t>: Useful for understanding likelihood of positive or negative returns, but less effective than linear regression for precise prediction.</a:t>
          </a:r>
        </a:p>
      </dgm:t>
    </dgm:pt>
    <dgm:pt modelId="{43A8B6A7-3327-4B09-A372-32042A974192}" type="parTrans" cxnId="{7C576DC2-CC28-47A6-AC48-CCADE6035A8E}">
      <dgm:prSet/>
      <dgm:spPr/>
      <dgm:t>
        <a:bodyPr/>
        <a:lstStyle/>
        <a:p>
          <a:endParaRPr lang="en-US"/>
        </a:p>
      </dgm:t>
    </dgm:pt>
    <dgm:pt modelId="{0B190D7C-F277-437F-A5EB-DE6CE0DA5BB6}" type="sibTrans" cxnId="{7C576DC2-CC28-47A6-AC48-CCADE6035A8E}">
      <dgm:prSet/>
      <dgm:spPr/>
      <dgm:t>
        <a:bodyPr/>
        <a:lstStyle/>
        <a:p>
          <a:endParaRPr lang="en-US"/>
        </a:p>
      </dgm:t>
    </dgm:pt>
    <dgm:pt modelId="{2BC9F24F-B8EC-4745-93C7-CE2A87984A6F}">
      <dgm:prSet/>
      <dgm:spPr/>
      <dgm:t>
        <a:bodyPr/>
        <a:lstStyle/>
        <a:p>
          <a:pPr>
            <a:defRPr b="1"/>
          </a:pPr>
          <a:r>
            <a:rPr lang="en-US" b="1"/>
            <a:t>Data Insights:</a:t>
          </a:r>
          <a:endParaRPr lang="en-US"/>
        </a:p>
      </dgm:t>
    </dgm:pt>
    <dgm:pt modelId="{20DF4EBA-B0DF-4D11-8A17-00B88179C434}" type="parTrans" cxnId="{0AA1CD2E-DFCE-49F3-9FBE-B9E32FC1188A}">
      <dgm:prSet/>
      <dgm:spPr/>
      <dgm:t>
        <a:bodyPr/>
        <a:lstStyle/>
        <a:p>
          <a:endParaRPr lang="en-US"/>
        </a:p>
      </dgm:t>
    </dgm:pt>
    <dgm:pt modelId="{8844906E-2CE2-4D80-84FD-11E5AE11BD29}" type="sibTrans" cxnId="{0AA1CD2E-DFCE-49F3-9FBE-B9E32FC1188A}">
      <dgm:prSet/>
      <dgm:spPr/>
      <dgm:t>
        <a:bodyPr/>
        <a:lstStyle/>
        <a:p>
          <a:endParaRPr lang="en-US"/>
        </a:p>
      </dgm:t>
    </dgm:pt>
    <dgm:pt modelId="{807D884B-4B47-415F-927E-A58531966629}">
      <dgm:prSet/>
      <dgm:spPr/>
      <dgm:t>
        <a:bodyPr/>
        <a:lstStyle/>
        <a:p>
          <a:r>
            <a:rPr lang="en-US" b="1"/>
            <a:t>Sentiment</a:t>
          </a:r>
          <a:r>
            <a:rPr lang="en-US"/>
            <a:t>: Positively impacts stock performance, though marginally.</a:t>
          </a:r>
        </a:p>
      </dgm:t>
    </dgm:pt>
    <dgm:pt modelId="{4DBF4068-2FD6-4AC7-A23B-793E724BC6ED}" type="parTrans" cxnId="{4BBBE398-A31D-4B67-9EF7-D401E5842CDF}">
      <dgm:prSet/>
      <dgm:spPr/>
      <dgm:t>
        <a:bodyPr/>
        <a:lstStyle/>
        <a:p>
          <a:endParaRPr lang="en-US"/>
        </a:p>
      </dgm:t>
    </dgm:pt>
    <dgm:pt modelId="{FAB9CB70-1165-4F32-8887-3263CC8A47D0}" type="sibTrans" cxnId="{4BBBE398-A31D-4B67-9EF7-D401E5842CDF}">
      <dgm:prSet/>
      <dgm:spPr/>
      <dgm:t>
        <a:bodyPr/>
        <a:lstStyle/>
        <a:p>
          <a:endParaRPr lang="en-US"/>
        </a:p>
      </dgm:t>
    </dgm:pt>
    <dgm:pt modelId="{27D5F680-A914-429E-B001-A7228D5E6AAE}">
      <dgm:prSet/>
      <dgm:spPr/>
      <dgm:t>
        <a:bodyPr/>
        <a:lstStyle/>
        <a:p>
          <a:r>
            <a:rPr lang="en-US" b="1"/>
            <a:t>Intensity</a:t>
          </a:r>
          <a:r>
            <a:rPr lang="en-US"/>
            <a:t>: Generally, more intense sentiments may correlate with negative returns.</a:t>
          </a:r>
        </a:p>
      </dgm:t>
    </dgm:pt>
    <dgm:pt modelId="{DCCD41EA-2EA4-4BA3-AD9E-5275A0DDB34C}" type="parTrans" cxnId="{F905D39C-59F1-4593-94EA-F4871A97CEFB}">
      <dgm:prSet/>
      <dgm:spPr/>
      <dgm:t>
        <a:bodyPr/>
        <a:lstStyle/>
        <a:p>
          <a:endParaRPr lang="en-US"/>
        </a:p>
      </dgm:t>
    </dgm:pt>
    <dgm:pt modelId="{8ADC2B37-ADEF-46A6-AD68-8CDE999395B6}" type="sibTrans" cxnId="{F905D39C-59F1-4593-94EA-F4871A97CEFB}">
      <dgm:prSet/>
      <dgm:spPr/>
      <dgm:t>
        <a:bodyPr/>
        <a:lstStyle/>
        <a:p>
          <a:endParaRPr lang="en-US"/>
        </a:p>
      </dgm:t>
    </dgm:pt>
    <dgm:pt modelId="{4BC1BA43-5565-4727-BC30-A423D2D36461}">
      <dgm:prSet/>
      <dgm:spPr/>
      <dgm:t>
        <a:bodyPr/>
        <a:lstStyle/>
        <a:p>
          <a:r>
            <a:rPr lang="en-US" b="1"/>
            <a:t>AI Emphasis</a:t>
          </a:r>
          <a:r>
            <a:rPr lang="en-US"/>
            <a:t>: Slight positive influence on stock returns</a:t>
          </a:r>
        </a:p>
      </dgm:t>
    </dgm:pt>
    <dgm:pt modelId="{D64BED06-AB96-4C55-886B-3815E032C4A9}" type="parTrans" cxnId="{DFE9ED7D-34D3-490D-B440-F1978D93C158}">
      <dgm:prSet/>
      <dgm:spPr/>
      <dgm:t>
        <a:bodyPr/>
        <a:lstStyle/>
        <a:p>
          <a:endParaRPr lang="en-US"/>
        </a:p>
      </dgm:t>
    </dgm:pt>
    <dgm:pt modelId="{6ED742B0-4299-4BD7-B651-CC5529D324E4}" type="sibTrans" cxnId="{DFE9ED7D-34D3-490D-B440-F1978D93C158}">
      <dgm:prSet/>
      <dgm:spPr/>
      <dgm:t>
        <a:bodyPr/>
        <a:lstStyle/>
        <a:p>
          <a:endParaRPr lang="en-US"/>
        </a:p>
      </dgm:t>
    </dgm:pt>
    <dgm:pt modelId="{D0E3A22D-82D7-4BEA-866E-731C39286D1B}" type="pres">
      <dgm:prSet presAssocID="{A0107207-777D-46B6-BFCD-760AC52DE72D}" presName="root" presStyleCnt="0">
        <dgm:presLayoutVars>
          <dgm:dir/>
          <dgm:resizeHandles val="exact"/>
        </dgm:presLayoutVars>
      </dgm:prSet>
      <dgm:spPr/>
    </dgm:pt>
    <dgm:pt modelId="{C1A0D956-1E8F-49FF-962F-7E5A66943CF9}" type="pres">
      <dgm:prSet presAssocID="{25A9D48C-80A6-4219-AB36-599644010651}" presName="compNode" presStyleCnt="0"/>
      <dgm:spPr/>
    </dgm:pt>
    <dgm:pt modelId="{89E0AEBC-2322-4129-BCD7-8F23AECF0322}" type="pres">
      <dgm:prSet presAssocID="{25A9D48C-80A6-4219-AB36-5996440106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81960FF-92A3-4DB1-87B7-EC8ECDD87FB0}" type="pres">
      <dgm:prSet presAssocID="{25A9D48C-80A6-4219-AB36-599644010651}" presName="iconSpace" presStyleCnt="0"/>
      <dgm:spPr/>
    </dgm:pt>
    <dgm:pt modelId="{3E04C23D-7AB1-4797-882B-D6018146CCA3}" type="pres">
      <dgm:prSet presAssocID="{25A9D48C-80A6-4219-AB36-599644010651}" presName="parTx" presStyleLbl="revTx" presStyleIdx="0" presStyleCnt="6">
        <dgm:presLayoutVars>
          <dgm:chMax val="0"/>
          <dgm:chPref val="0"/>
        </dgm:presLayoutVars>
      </dgm:prSet>
      <dgm:spPr/>
    </dgm:pt>
    <dgm:pt modelId="{AF9289EF-53FB-4FCC-897F-14CC0C81BF33}" type="pres">
      <dgm:prSet presAssocID="{25A9D48C-80A6-4219-AB36-599644010651}" presName="txSpace" presStyleCnt="0"/>
      <dgm:spPr/>
    </dgm:pt>
    <dgm:pt modelId="{DB34EC16-F6A9-4DAD-9DBE-FAC21193EE07}" type="pres">
      <dgm:prSet presAssocID="{25A9D48C-80A6-4219-AB36-599644010651}" presName="desTx" presStyleLbl="revTx" presStyleIdx="1" presStyleCnt="6">
        <dgm:presLayoutVars/>
      </dgm:prSet>
      <dgm:spPr/>
    </dgm:pt>
    <dgm:pt modelId="{04427A16-3A5C-438E-88B3-D871692932E3}" type="pres">
      <dgm:prSet presAssocID="{C64856EB-4774-4729-A0BE-253462B5FBE7}" presName="sibTrans" presStyleCnt="0"/>
      <dgm:spPr/>
    </dgm:pt>
    <dgm:pt modelId="{7DFDCA27-3380-43AB-A886-1265F4BEF86D}" type="pres">
      <dgm:prSet presAssocID="{1FC67DE4-C128-48AF-B777-2288E55B776E}" presName="compNode" presStyleCnt="0"/>
      <dgm:spPr/>
    </dgm:pt>
    <dgm:pt modelId="{61618648-AE15-4708-8224-A4896BD545E2}" type="pres">
      <dgm:prSet presAssocID="{1FC67DE4-C128-48AF-B777-2288E55B77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1333705-CF9B-4C8E-9FB0-68CC0573350E}" type="pres">
      <dgm:prSet presAssocID="{1FC67DE4-C128-48AF-B777-2288E55B776E}" presName="iconSpace" presStyleCnt="0"/>
      <dgm:spPr/>
    </dgm:pt>
    <dgm:pt modelId="{4F224F98-B6C7-4D7E-85FC-C2A770F99963}" type="pres">
      <dgm:prSet presAssocID="{1FC67DE4-C128-48AF-B777-2288E55B776E}" presName="parTx" presStyleLbl="revTx" presStyleIdx="2" presStyleCnt="6">
        <dgm:presLayoutVars>
          <dgm:chMax val="0"/>
          <dgm:chPref val="0"/>
        </dgm:presLayoutVars>
      </dgm:prSet>
      <dgm:spPr/>
    </dgm:pt>
    <dgm:pt modelId="{F7DCF31B-07A9-45FF-A7E0-0D44ED15E25A}" type="pres">
      <dgm:prSet presAssocID="{1FC67DE4-C128-48AF-B777-2288E55B776E}" presName="txSpace" presStyleCnt="0"/>
      <dgm:spPr/>
    </dgm:pt>
    <dgm:pt modelId="{1178D1A9-F670-44FA-BE9D-57576612B686}" type="pres">
      <dgm:prSet presAssocID="{1FC67DE4-C128-48AF-B777-2288E55B776E}" presName="desTx" presStyleLbl="revTx" presStyleIdx="3" presStyleCnt="6">
        <dgm:presLayoutVars/>
      </dgm:prSet>
      <dgm:spPr/>
    </dgm:pt>
    <dgm:pt modelId="{CCCE4F46-0F28-4DBE-9974-92DE638AE668}" type="pres">
      <dgm:prSet presAssocID="{9F0348D8-4491-4C7C-B507-BD634C64E5D2}" presName="sibTrans" presStyleCnt="0"/>
      <dgm:spPr/>
    </dgm:pt>
    <dgm:pt modelId="{AE09B460-A59D-4DD3-A43A-EF73AB9302F5}" type="pres">
      <dgm:prSet presAssocID="{2BC9F24F-B8EC-4745-93C7-CE2A87984A6F}" presName="compNode" presStyleCnt="0"/>
      <dgm:spPr/>
    </dgm:pt>
    <dgm:pt modelId="{FE14305F-7C38-42ED-BBCF-D42A5010CD54}" type="pres">
      <dgm:prSet presAssocID="{2BC9F24F-B8EC-4745-93C7-CE2A87984A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C1D4694-7CE0-4669-9C79-141E0AE1AC12}" type="pres">
      <dgm:prSet presAssocID="{2BC9F24F-B8EC-4745-93C7-CE2A87984A6F}" presName="iconSpace" presStyleCnt="0"/>
      <dgm:spPr/>
    </dgm:pt>
    <dgm:pt modelId="{C45791E0-E29F-40FE-BD53-42C66DFBF94D}" type="pres">
      <dgm:prSet presAssocID="{2BC9F24F-B8EC-4745-93C7-CE2A87984A6F}" presName="parTx" presStyleLbl="revTx" presStyleIdx="4" presStyleCnt="6">
        <dgm:presLayoutVars>
          <dgm:chMax val="0"/>
          <dgm:chPref val="0"/>
        </dgm:presLayoutVars>
      </dgm:prSet>
      <dgm:spPr/>
    </dgm:pt>
    <dgm:pt modelId="{892FF8E3-2741-4FD4-A5D4-C853C9A51B6A}" type="pres">
      <dgm:prSet presAssocID="{2BC9F24F-B8EC-4745-93C7-CE2A87984A6F}" presName="txSpace" presStyleCnt="0"/>
      <dgm:spPr/>
    </dgm:pt>
    <dgm:pt modelId="{A6B3ECFF-6041-43AC-B3CE-1958E90E42A0}" type="pres">
      <dgm:prSet presAssocID="{2BC9F24F-B8EC-4745-93C7-CE2A87984A6F}" presName="desTx" presStyleLbl="revTx" presStyleIdx="5" presStyleCnt="6">
        <dgm:presLayoutVars/>
      </dgm:prSet>
      <dgm:spPr/>
    </dgm:pt>
  </dgm:ptLst>
  <dgm:cxnLst>
    <dgm:cxn modelId="{BB5E1F17-8C84-4047-B804-4AF4DAD807CE}" type="presOf" srcId="{2BC9F24F-B8EC-4745-93C7-CE2A87984A6F}" destId="{C45791E0-E29F-40FE-BD53-42C66DFBF94D}" srcOrd="0" destOrd="0" presId="urn:microsoft.com/office/officeart/2018/2/layout/IconLabelDescriptionList"/>
    <dgm:cxn modelId="{BD426A19-6EB8-4C99-AE55-F2BB7057E7A6}" type="presOf" srcId="{1FC67DE4-C128-48AF-B777-2288E55B776E}" destId="{4F224F98-B6C7-4D7E-85FC-C2A770F99963}" srcOrd="0" destOrd="0" presId="urn:microsoft.com/office/officeart/2018/2/layout/IconLabelDescriptionList"/>
    <dgm:cxn modelId="{FB1BA81E-FA4B-4517-B220-584BAC5EC96C}" srcId="{25A9D48C-80A6-4219-AB36-599644010651}" destId="{9903D35C-5F44-461D-8D6A-2334C5A76FCF}" srcOrd="1" destOrd="0" parTransId="{0497CC37-6C28-41D6-9620-78339BE1868F}" sibTransId="{26492CDB-81EF-48F4-8F1E-60B87AAC6BCB}"/>
    <dgm:cxn modelId="{A3C43D29-9517-48FD-824E-93C4485ACC8F}" type="presOf" srcId="{F3A4F776-5F24-4F9A-BF33-A48A82963990}" destId="{1178D1A9-F670-44FA-BE9D-57576612B686}" srcOrd="0" destOrd="1" presId="urn:microsoft.com/office/officeart/2018/2/layout/IconLabelDescriptionList"/>
    <dgm:cxn modelId="{0AA1CD2E-DFCE-49F3-9FBE-B9E32FC1188A}" srcId="{A0107207-777D-46B6-BFCD-760AC52DE72D}" destId="{2BC9F24F-B8EC-4745-93C7-CE2A87984A6F}" srcOrd="2" destOrd="0" parTransId="{20DF4EBA-B0DF-4D11-8A17-00B88179C434}" sibTransId="{8844906E-2CE2-4D80-84FD-11E5AE11BD29}"/>
    <dgm:cxn modelId="{4F588134-9241-49CD-BD24-1E5C1B1FB837}" type="presOf" srcId="{25A9D48C-80A6-4219-AB36-599644010651}" destId="{3E04C23D-7AB1-4797-882B-D6018146CCA3}" srcOrd="0" destOrd="0" presId="urn:microsoft.com/office/officeart/2018/2/layout/IconLabelDescriptionList"/>
    <dgm:cxn modelId="{8513F26E-41CA-4647-AB93-FA7EC26CC2D5}" type="presOf" srcId="{4BC1BA43-5565-4727-BC30-A423D2D36461}" destId="{A6B3ECFF-6041-43AC-B3CE-1958E90E42A0}" srcOrd="0" destOrd="2" presId="urn:microsoft.com/office/officeart/2018/2/layout/IconLabelDescriptionList"/>
    <dgm:cxn modelId="{94EAFA71-6D79-4CC1-B0D1-A6D44B8728D9}" type="presOf" srcId="{C87BDFCF-754B-4C0E-B9A0-A4B25F894337}" destId="{DB34EC16-F6A9-4DAD-9DBE-FAC21193EE07}" srcOrd="0" destOrd="0" presId="urn:microsoft.com/office/officeart/2018/2/layout/IconLabelDescriptionList"/>
    <dgm:cxn modelId="{DFE9ED7D-34D3-490D-B440-F1978D93C158}" srcId="{2BC9F24F-B8EC-4745-93C7-CE2A87984A6F}" destId="{4BC1BA43-5565-4727-BC30-A423D2D36461}" srcOrd="2" destOrd="0" parTransId="{D64BED06-AB96-4C55-886B-3815E032C4A9}" sibTransId="{6ED742B0-4299-4BD7-B651-CC5529D324E4}"/>
    <dgm:cxn modelId="{FCFA7C7E-ABAA-4076-BF5A-958860A02861}" type="presOf" srcId="{A0107207-777D-46B6-BFCD-760AC52DE72D}" destId="{D0E3A22D-82D7-4BEA-866E-731C39286D1B}" srcOrd="0" destOrd="0" presId="urn:microsoft.com/office/officeart/2018/2/layout/IconLabelDescriptionList"/>
    <dgm:cxn modelId="{30202485-AE75-4E70-9B1F-F0CEFDC9DB69}" type="presOf" srcId="{9903D35C-5F44-461D-8D6A-2334C5A76FCF}" destId="{DB34EC16-F6A9-4DAD-9DBE-FAC21193EE07}" srcOrd="0" destOrd="1" presId="urn:microsoft.com/office/officeart/2018/2/layout/IconLabelDescriptionList"/>
    <dgm:cxn modelId="{5F7C3C8D-A726-4B9F-A2FC-343178EB4D80}" srcId="{A0107207-777D-46B6-BFCD-760AC52DE72D}" destId="{1FC67DE4-C128-48AF-B777-2288E55B776E}" srcOrd="1" destOrd="0" parTransId="{D33F91FF-41C8-41E6-A96E-1E129FDBCE62}" sibTransId="{9F0348D8-4491-4C7C-B507-BD634C64E5D2}"/>
    <dgm:cxn modelId="{6FDC358E-C549-4EB8-8028-6634169C035A}" srcId="{25A9D48C-80A6-4219-AB36-599644010651}" destId="{C87BDFCF-754B-4C0E-B9A0-A4B25F894337}" srcOrd="0" destOrd="0" parTransId="{BFBD1A59-AAF1-444C-A1DD-3BDCC4BB4DC3}" sibTransId="{8CE88150-DB30-470A-9742-583C335FC2D3}"/>
    <dgm:cxn modelId="{1DAC1094-93BB-4C3A-BDCB-0DE3896AABA4}" type="presOf" srcId="{27D5F680-A914-429E-B001-A7228D5E6AAE}" destId="{A6B3ECFF-6041-43AC-B3CE-1958E90E42A0}" srcOrd="0" destOrd="1" presId="urn:microsoft.com/office/officeart/2018/2/layout/IconLabelDescriptionList"/>
    <dgm:cxn modelId="{4BBBE398-A31D-4B67-9EF7-D401E5842CDF}" srcId="{2BC9F24F-B8EC-4745-93C7-CE2A87984A6F}" destId="{807D884B-4B47-415F-927E-A58531966629}" srcOrd="0" destOrd="0" parTransId="{4DBF4068-2FD6-4AC7-A23B-793E724BC6ED}" sibTransId="{FAB9CB70-1165-4F32-8887-3263CC8A47D0}"/>
    <dgm:cxn modelId="{352DB59C-A483-4D96-B208-E8454B2CA6BF}" type="presOf" srcId="{807D884B-4B47-415F-927E-A58531966629}" destId="{A6B3ECFF-6041-43AC-B3CE-1958E90E42A0}" srcOrd="0" destOrd="0" presId="urn:microsoft.com/office/officeart/2018/2/layout/IconLabelDescriptionList"/>
    <dgm:cxn modelId="{F905D39C-59F1-4593-94EA-F4871A97CEFB}" srcId="{2BC9F24F-B8EC-4745-93C7-CE2A87984A6F}" destId="{27D5F680-A914-429E-B001-A7228D5E6AAE}" srcOrd="1" destOrd="0" parTransId="{DCCD41EA-2EA4-4BA3-AD9E-5275A0DDB34C}" sibTransId="{8ADC2B37-ADEF-46A6-AD68-8CDE999395B6}"/>
    <dgm:cxn modelId="{788ECCA4-1AA2-4C17-9611-6AE968C369F6}" type="presOf" srcId="{D62B2A7F-DA76-4A9F-9EBB-D4AA215ED7FC}" destId="{1178D1A9-F670-44FA-BE9D-57576612B686}" srcOrd="0" destOrd="0" presId="urn:microsoft.com/office/officeart/2018/2/layout/IconLabelDescriptionList"/>
    <dgm:cxn modelId="{7C576DC2-CC28-47A6-AC48-CCADE6035A8E}" srcId="{1FC67DE4-C128-48AF-B777-2288E55B776E}" destId="{F3A4F776-5F24-4F9A-BF33-A48A82963990}" srcOrd="1" destOrd="0" parTransId="{43A8B6A7-3327-4B09-A372-32042A974192}" sibTransId="{0B190D7C-F277-437F-A5EB-DE6CE0DA5BB6}"/>
    <dgm:cxn modelId="{8A69EEF9-2725-4ED7-A255-702B9892CE09}" srcId="{A0107207-777D-46B6-BFCD-760AC52DE72D}" destId="{25A9D48C-80A6-4219-AB36-599644010651}" srcOrd="0" destOrd="0" parTransId="{3C6FD7B6-AC0F-4753-8E33-7C563B03CCE2}" sibTransId="{C64856EB-4774-4729-A0BE-253462B5FBE7}"/>
    <dgm:cxn modelId="{ECB066FE-D2F7-4B1D-8DB7-818560AAC1DA}" srcId="{1FC67DE4-C128-48AF-B777-2288E55B776E}" destId="{D62B2A7F-DA76-4A9F-9EBB-D4AA215ED7FC}" srcOrd="0" destOrd="0" parTransId="{400811AD-AC26-4803-83BA-C70E14F4CB15}" sibTransId="{EA8D8293-C279-489D-B3E5-08782A08BED9}"/>
    <dgm:cxn modelId="{D074A897-60B9-4A9F-87AC-FD0B122D50FD}" type="presParOf" srcId="{D0E3A22D-82D7-4BEA-866E-731C39286D1B}" destId="{C1A0D956-1E8F-49FF-962F-7E5A66943CF9}" srcOrd="0" destOrd="0" presId="urn:microsoft.com/office/officeart/2018/2/layout/IconLabelDescriptionList"/>
    <dgm:cxn modelId="{6814EA89-DEDD-4D13-A063-877ACFAF185D}" type="presParOf" srcId="{C1A0D956-1E8F-49FF-962F-7E5A66943CF9}" destId="{89E0AEBC-2322-4129-BCD7-8F23AECF0322}" srcOrd="0" destOrd="0" presId="urn:microsoft.com/office/officeart/2018/2/layout/IconLabelDescriptionList"/>
    <dgm:cxn modelId="{AD4B9B92-022B-460E-BACA-7F6433D3CDAE}" type="presParOf" srcId="{C1A0D956-1E8F-49FF-962F-7E5A66943CF9}" destId="{881960FF-92A3-4DB1-87B7-EC8ECDD87FB0}" srcOrd="1" destOrd="0" presId="urn:microsoft.com/office/officeart/2018/2/layout/IconLabelDescriptionList"/>
    <dgm:cxn modelId="{5D9B474B-0AC5-4E8D-8C51-FBD398DCDC17}" type="presParOf" srcId="{C1A0D956-1E8F-49FF-962F-7E5A66943CF9}" destId="{3E04C23D-7AB1-4797-882B-D6018146CCA3}" srcOrd="2" destOrd="0" presId="urn:microsoft.com/office/officeart/2018/2/layout/IconLabelDescriptionList"/>
    <dgm:cxn modelId="{C124113F-11FE-4D30-9314-AF8C0C4BB21D}" type="presParOf" srcId="{C1A0D956-1E8F-49FF-962F-7E5A66943CF9}" destId="{AF9289EF-53FB-4FCC-897F-14CC0C81BF33}" srcOrd="3" destOrd="0" presId="urn:microsoft.com/office/officeart/2018/2/layout/IconLabelDescriptionList"/>
    <dgm:cxn modelId="{55CA1CBC-5055-4E26-B6AD-458E52798658}" type="presParOf" srcId="{C1A0D956-1E8F-49FF-962F-7E5A66943CF9}" destId="{DB34EC16-F6A9-4DAD-9DBE-FAC21193EE07}" srcOrd="4" destOrd="0" presId="urn:microsoft.com/office/officeart/2018/2/layout/IconLabelDescriptionList"/>
    <dgm:cxn modelId="{696236B3-4E09-481B-8BA9-B6CC6C0D84A9}" type="presParOf" srcId="{D0E3A22D-82D7-4BEA-866E-731C39286D1B}" destId="{04427A16-3A5C-438E-88B3-D871692932E3}" srcOrd="1" destOrd="0" presId="urn:microsoft.com/office/officeart/2018/2/layout/IconLabelDescriptionList"/>
    <dgm:cxn modelId="{4EF4C08B-91EC-4935-BF7F-16E557619A06}" type="presParOf" srcId="{D0E3A22D-82D7-4BEA-866E-731C39286D1B}" destId="{7DFDCA27-3380-43AB-A886-1265F4BEF86D}" srcOrd="2" destOrd="0" presId="urn:microsoft.com/office/officeart/2018/2/layout/IconLabelDescriptionList"/>
    <dgm:cxn modelId="{AA6CFA00-049E-4A55-A3C0-EB5111D988D4}" type="presParOf" srcId="{7DFDCA27-3380-43AB-A886-1265F4BEF86D}" destId="{61618648-AE15-4708-8224-A4896BD545E2}" srcOrd="0" destOrd="0" presId="urn:microsoft.com/office/officeart/2018/2/layout/IconLabelDescriptionList"/>
    <dgm:cxn modelId="{DB7A19B3-394F-4044-B993-A7156AB2CA6B}" type="presParOf" srcId="{7DFDCA27-3380-43AB-A886-1265F4BEF86D}" destId="{C1333705-CF9B-4C8E-9FB0-68CC0573350E}" srcOrd="1" destOrd="0" presId="urn:microsoft.com/office/officeart/2018/2/layout/IconLabelDescriptionList"/>
    <dgm:cxn modelId="{EAF1245F-C601-4609-A7F9-AE735497D6A6}" type="presParOf" srcId="{7DFDCA27-3380-43AB-A886-1265F4BEF86D}" destId="{4F224F98-B6C7-4D7E-85FC-C2A770F99963}" srcOrd="2" destOrd="0" presId="urn:microsoft.com/office/officeart/2018/2/layout/IconLabelDescriptionList"/>
    <dgm:cxn modelId="{AE21AD4E-54C4-4C32-A28D-0240834DB79C}" type="presParOf" srcId="{7DFDCA27-3380-43AB-A886-1265F4BEF86D}" destId="{F7DCF31B-07A9-45FF-A7E0-0D44ED15E25A}" srcOrd="3" destOrd="0" presId="urn:microsoft.com/office/officeart/2018/2/layout/IconLabelDescriptionList"/>
    <dgm:cxn modelId="{1867CC76-5C2C-496B-954E-DC27216036C5}" type="presParOf" srcId="{7DFDCA27-3380-43AB-A886-1265F4BEF86D}" destId="{1178D1A9-F670-44FA-BE9D-57576612B686}" srcOrd="4" destOrd="0" presId="urn:microsoft.com/office/officeart/2018/2/layout/IconLabelDescriptionList"/>
    <dgm:cxn modelId="{F1F3C20B-CD5B-444B-9C49-A02999F1A2A0}" type="presParOf" srcId="{D0E3A22D-82D7-4BEA-866E-731C39286D1B}" destId="{CCCE4F46-0F28-4DBE-9974-92DE638AE668}" srcOrd="3" destOrd="0" presId="urn:microsoft.com/office/officeart/2018/2/layout/IconLabelDescriptionList"/>
    <dgm:cxn modelId="{B5CD688A-0133-457F-9652-511BC1D2BBF4}" type="presParOf" srcId="{D0E3A22D-82D7-4BEA-866E-731C39286D1B}" destId="{AE09B460-A59D-4DD3-A43A-EF73AB9302F5}" srcOrd="4" destOrd="0" presId="urn:microsoft.com/office/officeart/2018/2/layout/IconLabelDescriptionList"/>
    <dgm:cxn modelId="{9DC90BCF-6A2A-4996-9FD2-B97B370AC01D}" type="presParOf" srcId="{AE09B460-A59D-4DD3-A43A-EF73AB9302F5}" destId="{FE14305F-7C38-42ED-BBCF-D42A5010CD54}" srcOrd="0" destOrd="0" presId="urn:microsoft.com/office/officeart/2018/2/layout/IconLabelDescriptionList"/>
    <dgm:cxn modelId="{18D60684-928A-48E2-B831-7C1C26038C5A}" type="presParOf" srcId="{AE09B460-A59D-4DD3-A43A-EF73AB9302F5}" destId="{4C1D4694-7CE0-4669-9C79-141E0AE1AC12}" srcOrd="1" destOrd="0" presId="urn:microsoft.com/office/officeart/2018/2/layout/IconLabelDescriptionList"/>
    <dgm:cxn modelId="{784BF50A-3308-4C8C-9E93-DE30C1D795B6}" type="presParOf" srcId="{AE09B460-A59D-4DD3-A43A-EF73AB9302F5}" destId="{C45791E0-E29F-40FE-BD53-42C66DFBF94D}" srcOrd="2" destOrd="0" presId="urn:microsoft.com/office/officeart/2018/2/layout/IconLabelDescriptionList"/>
    <dgm:cxn modelId="{03D79CDB-3358-4953-979E-69A9A8808C76}" type="presParOf" srcId="{AE09B460-A59D-4DD3-A43A-EF73AB9302F5}" destId="{892FF8E3-2741-4FD4-A5D4-C853C9A51B6A}" srcOrd="3" destOrd="0" presId="urn:microsoft.com/office/officeart/2018/2/layout/IconLabelDescriptionList"/>
    <dgm:cxn modelId="{783A6E45-7DD0-473D-82E4-601302EBB842}" type="presParOf" srcId="{AE09B460-A59D-4DD3-A43A-EF73AB9302F5}" destId="{A6B3ECFF-6041-43AC-B3CE-1958E90E42A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AD296-B4B5-1649-A791-4E4452DA79E6}">
      <dsp:nvSpPr>
        <dsp:cNvPr id="0" name=""/>
        <dsp:cNvSpPr/>
      </dsp:nvSpPr>
      <dsp:spPr>
        <a:xfrm>
          <a:off x="8637" y="51353"/>
          <a:ext cx="1391925" cy="6959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29021" y="71737"/>
        <a:ext cx="1351157" cy="655194"/>
      </dsp:txXfrm>
    </dsp:sp>
    <dsp:sp modelId="{AB9EB331-9933-8244-AE33-86025FDB35E0}">
      <dsp:nvSpPr>
        <dsp:cNvPr id="0" name=""/>
        <dsp:cNvSpPr/>
      </dsp:nvSpPr>
      <dsp:spPr>
        <a:xfrm>
          <a:off x="1748544" y="51353"/>
          <a:ext cx="1391925" cy="6959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1768928" y="71737"/>
        <a:ext cx="1351157" cy="655194"/>
      </dsp:txXfrm>
    </dsp:sp>
    <dsp:sp modelId="{DD042535-1F8C-2447-A0CD-0416B506C853}">
      <dsp:nvSpPr>
        <dsp:cNvPr id="0" name=""/>
        <dsp:cNvSpPr/>
      </dsp:nvSpPr>
      <dsp:spPr>
        <a:xfrm>
          <a:off x="1887736" y="747316"/>
          <a:ext cx="139192" cy="623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3098"/>
              </a:lnTo>
              <a:lnTo>
                <a:pt x="139192" y="62309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41348A-6EA8-264F-8508-6A74E69B800A}">
      <dsp:nvSpPr>
        <dsp:cNvPr id="0" name=""/>
        <dsp:cNvSpPr/>
      </dsp:nvSpPr>
      <dsp:spPr>
        <a:xfrm>
          <a:off x="2026929" y="921306"/>
          <a:ext cx="1113540" cy="8982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Extracting the Tweets</a:t>
          </a:r>
        </a:p>
      </dsp:txBody>
      <dsp:txXfrm>
        <a:off x="2053237" y="947614"/>
        <a:ext cx="1060924" cy="845600"/>
      </dsp:txXfrm>
    </dsp:sp>
    <dsp:sp modelId="{24DD9726-42F0-FE40-A5D1-24B79ED4B834}">
      <dsp:nvSpPr>
        <dsp:cNvPr id="0" name=""/>
        <dsp:cNvSpPr/>
      </dsp:nvSpPr>
      <dsp:spPr>
        <a:xfrm>
          <a:off x="1887736" y="747316"/>
          <a:ext cx="139192" cy="1594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4178"/>
              </a:lnTo>
              <a:lnTo>
                <a:pt x="139192" y="15941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6BB347-0293-D242-8308-592ACDD149DE}">
      <dsp:nvSpPr>
        <dsp:cNvPr id="0" name=""/>
        <dsp:cNvSpPr/>
      </dsp:nvSpPr>
      <dsp:spPr>
        <a:xfrm>
          <a:off x="2026929" y="1993513"/>
          <a:ext cx="1113540" cy="695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Daily Returns Yahoo API</a:t>
          </a:r>
          <a:endParaRPr lang="en-US" sz="1100" kern="1200" dirty="0"/>
        </a:p>
      </dsp:txBody>
      <dsp:txXfrm>
        <a:off x="2047313" y="2013897"/>
        <a:ext cx="1072772" cy="655194"/>
      </dsp:txXfrm>
    </dsp:sp>
    <dsp:sp modelId="{F3489471-645A-624D-BAE0-B0A0D16C91D2}">
      <dsp:nvSpPr>
        <dsp:cNvPr id="0" name=""/>
        <dsp:cNvSpPr/>
      </dsp:nvSpPr>
      <dsp:spPr>
        <a:xfrm>
          <a:off x="1887736" y="747316"/>
          <a:ext cx="139192" cy="2464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4132"/>
              </a:lnTo>
              <a:lnTo>
                <a:pt x="139192" y="24641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33B95-7F50-5C43-A78D-2A8763309FA1}">
      <dsp:nvSpPr>
        <dsp:cNvPr id="0" name=""/>
        <dsp:cNvSpPr/>
      </dsp:nvSpPr>
      <dsp:spPr>
        <a:xfrm>
          <a:off x="2026929" y="2863467"/>
          <a:ext cx="1113540" cy="695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Sentiment Analysis with Groq LLM</a:t>
          </a:r>
        </a:p>
      </dsp:txBody>
      <dsp:txXfrm>
        <a:off x="2047313" y="2883851"/>
        <a:ext cx="1072772" cy="655194"/>
      </dsp:txXfrm>
    </dsp:sp>
    <dsp:sp modelId="{A686933E-E608-B942-9916-E866FE485305}">
      <dsp:nvSpPr>
        <dsp:cNvPr id="0" name=""/>
        <dsp:cNvSpPr/>
      </dsp:nvSpPr>
      <dsp:spPr>
        <a:xfrm>
          <a:off x="3488451" y="51353"/>
          <a:ext cx="1391925" cy="7371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Analysis</a:t>
          </a:r>
        </a:p>
      </dsp:txBody>
      <dsp:txXfrm>
        <a:off x="3510042" y="72944"/>
        <a:ext cx="1348743" cy="694002"/>
      </dsp:txXfrm>
    </dsp:sp>
    <dsp:sp modelId="{0F5204AF-EAAA-814E-80EA-9E71994808B5}">
      <dsp:nvSpPr>
        <dsp:cNvPr id="0" name=""/>
        <dsp:cNvSpPr/>
      </dsp:nvSpPr>
      <dsp:spPr>
        <a:xfrm>
          <a:off x="3627643" y="788538"/>
          <a:ext cx="139192" cy="52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971"/>
              </a:lnTo>
              <a:lnTo>
                <a:pt x="139192" y="5219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E05AC7-DE84-FB43-B48A-ACE1DAC7CD51}">
      <dsp:nvSpPr>
        <dsp:cNvPr id="0" name=""/>
        <dsp:cNvSpPr/>
      </dsp:nvSpPr>
      <dsp:spPr>
        <a:xfrm>
          <a:off x="3766836" y="962528"/>
          <a:ext cx="1113540" cy="695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Sentiment Score Analysis</a:t>
          </a:r>
        </a:p>
      </dsp:txBody>
      <dsp:txXfrm>
        <a:off x="3787220" y="982912"/>
        <a:ext cx="1072772" cy="655194"/>
      </dsp:txXfrm>
    </dsp:sp>
    <dsp:sp modelId="{99AFC09B-3336-F543-9247-C62367FB612A}">
      <dsp:nvSpPr>
        <dsp:cNvPr id="0" name=""/>
        <dsp:cNvSpPr/>
      </dsp:nvSpPr>
      <dsp:spPr>
        <a:xfrm>
          <a:off x="3627643" y="788538"/>
          <a:ext cx="139192" cy="1391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1925"/>
              </a:lnTo>
              <a:lnTo>
                <a:pt x="139192" y="139192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CD9FA-C114-494F-81BE-9F3CFDFFADE1}">
      <dsp:nvSpPr>
        <dsp:cNvPr id="0" name=""/>
        <dsp:cNvSpPr/>
      </dsp:nvSpPr>
      <dsp:spPr>
        <a:xfrm>
          <a:off x="3766836" y="1832482"/>
          <a:ext cx="1113540" cy="695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Intensity Score Analysis</a:t>
          </a:r>
        </a:p>
      </dsp:txBody>
      <dsp:txXfrm>
        <a:off x="3787220" y="1852866"/>
        <a:ext cx="1072772" cy="655194"/>
      </dsp:txXfrm>
    </dsp:sp>
    <dsp:sp modelId="{95F59252-3F71-894E-9741-B98C99EB468D}">
      <dsp:nvSpPr>
        <dsp:cNvPr id="0" name=""/>
        <dsp:cNvSpPr/>
      </dsp:nvSpPr>
      <dsp:spPr>
        <a:xfrm>
          <a:off x="3627643" y="788538"/>
          <a:ext cx="139192" cy="2261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1878"/>
              </a:lnTo>
              <a:lnTo>
                <a:pt x="139192" y="22618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8F973-4EAB-5843-9059-6C65303F831B}">
      <dsp:nvSpPr>
        <dsp:cNvPr id="0" name=""/>
        <dsp:cNvSpPr/>
      </dsp:nvSpPr>
      <dsp:spPr>
        <a:xfrm>
          <a:off x="3766836" y="2702435"/>
          <a:ext cx="1113540" cy="695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Emotion Classification and Analysis</a:t>
          </a:r>
        </a:p>
      </dsp:txBody>
      <dsp:txXfrm>
        <a:off x="3787220" y="2722819"/>
        <a:ext cx="1072772" cy="655194"/>
      </dsp:txXfrm>
    </dsp:sp>
    <dsp:sp modelId="{FB076544-0AF2-8E48-9280-9B777764791A}">
      <dsp:nvSpPr>
        <dsp:cNvPr id="0" name=""/>
        <dsp:cNvSpPr/>
      </dsp:nvSpPr>
      <dsp:spPr>
        <a:xfrm>
          <a:off x="3627643" y="788538"/>
          <a:ext cx="139192" cy="31318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1831"/>
              </a:lnTo>
              <a:lnTo>
                <a:pt x="139192" y="313183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FBE0E-F38A-454C-B0B4-1221A94B256E}">
      <dsp:nvSpPr>
        <dsp:cNvPr id="0" name=""/>
        <dsp:cNvSpPr/>
      </dsp:nvSpPr>
      <dsp:spPr>
        <a:xfrm>
          <a:off x="3766836" y="3572388"/>
          <a:ext cx="1113540" cy="695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AI Emphasis Analysis</a:t>
          </a:r>
        </a:p>
      </dsp:txBody>
      <dsp:txXfrm>
        <a:off x="3787220" y="3592772"/>
        <a:ext cx="1072772" cy="655194"/>
      </dsp:txXfrm>
    </dsp:sp>
    <dsp:sp modelId="{4AA57C96-E3A3-8B41-B828-B91E8D62FFBA}">
      <dsp:nvSpPr>
        <dsp:cNvPr id="0" name=""/>
        <dsp:cNvSpPr/>
      </dsp:nvSpPr>
      <dsp:spPr>
        <a:xfrm>
          <a:off x="5228357" y="51353"/>
          <a:ext cx="1391925" cy="6959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Analytics</a:t>
          </a:r>
        </a:p>
      </dsp:txBody>
      <dsp:txXfrm>
        <a:off x="5248741" y="71737"/>
        <a:ext cx="1351157" cy="655194"/>
      </dsp:txXfrm>
    </dsp:sp>
    <dsp:sp modelId="{595120CF-49C6-344E-BE4D-C5E0891122FB}">
      <dsp:nvSpPr>
        <dsp:cNvPr id="0" name=""/>
        <dsp:cNvSpPr/>
      </dsp:nvSpPr>
      <dsp:spPr>
        <a:xfrm>
          <a:off x="5367550" y="747316"/>
          <a:ext cx="139192" cy="52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1971"/>
              </a:lnTo>
              <a:lnTo>
                <a:pt x="139192" y="52197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806952-2A88-5B47-A6B1-2402CC52BF90}">
      <dsp:nvSpPr>
        <dsp:cNvPr id="0" name=""/>
        <dsp:cNvSpPr/>
      </dsp:nvSpPr>
      <dsp:spPr>
        <a:xfrm>
          <a:off x="5506742" y="921306"/>
          <a:ext cx="1113540" cy="695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Exploratory Analytics</a:t>
          </a:r>
        </a:p>
      </dsp:txBody>
      <dsp:txXfrm>
        <a:off x="5527126" y="941690"/>
        <a:ext cx="1072772" cy="655194"/>
      </dsp:txXfrm>
    </dsp:sp>
    <dsp:sp modelId="{2B3DD6EF-2EBB-0E46-8CC8-40CB1F61E6CA}">
      <dsp:nvSpPr>
        <dsp:cNvPr id="0" name=""/>
        <dsp:cNvSpPr/>
      </dsp:nvSpPr>
      <dsp:spPr>
        <a:xfrm>
          <a:off x="5367550" y="747316"/>
          <a:ext cx="139192" cy="1391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1925"/>
              </a:lnTo>
              <a:lnTo>
                <a:pt x="139192" y="139192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2B6D4-5E5D-0844-B9F4-1BAD33BC0829}">
      <dsp:nvSpPr>
        <dsp:cNvPr id="0" name=""/>
        <dsp:cNvSpPr/>
      </dsp:nvSpPr>
      <dsp:spPr>
        <a:xfrm>
          <a:off x="5506742" y="1791260"/>
          <a:ext cx="1113540" cy="6959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Prediction &amp;Classification Models</a:t>
          </a:r>
        </a:p>
      </dsp:txBody>
      <dsp:txXfrm>
        <a:off x="5527126" y="1811644"/>
        <a:ext cx="1072772" cy="655194"/>
      </dsp:txXfrm>
    </dsp:sp>
    <dsp:sp modelId="{94EABBED-3AC1-C346-92B6-2AB2FA02C655}">
      <dsp:nvSpPr>
        <dsp:cNvPr id="0" name=""/>
        <dsp:cNvSpPr/>
      </dsp:nvSpPr>
      <dsp:spPr>
        <a:xfrm>
          <a:off x="6968264" y="51353"/>
          <a:ext cx="1391925" cy="6959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6988648" y="71737"/>
        <a:ext cx="1351157" cy="655194"/>
      </dsp:txXfrm>
    </dsp:sp>
    <dsp:sp modelId="{4FC3D102-829A-C747-98A1-3B1FA339A553}">
      <dsp:nvSpPr>
        <dsp:cNvPr id="0" name=""/>
        <dsp:cNvSpPr/>
      </dsp:nvSpPr>
      <dsp:spPr>
        <a:xfrm>
          <a:off x="8708170" y="51353"/>
          <a:ext cx="1391925" cy="6959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References</a:t>
          </a:r>
        </a:p>
      </dsp:txBody>
      <dsp:txXfrm>
        <a:off x="8728554" y="71737"/>
        <a:ext cx="1351157" cy="6551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FE47B-4055-964A-81BF-4B6F346FD8E1}">
      <dsp:nvSpPr>
        <dsp:cNvPr id="0" name=""/>
        <dsp:cNvSpPr/>
      </dsp:nvSpPr>
      <dsp:spPr>
        <a:xfrm>
          <a:off x="3243197" y="784453"/>
          <a:ext cx="6035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357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29128" y="827002"/>
        <a:ext cx="31708" cy="6341"/>
      </dsp:txXfrm>
    </dsp:sp>
    <dsp:sp modelId="{1E50595B-A559-AD41-976E-E63ED632B6ED}">
      <dsp:nvSpPr>
        <dsp:cNvPr id="0" name=""/>
        <dsp:cNvSpPr/>
      </dsp:nvSpPr>
      <dsp:spPr>
        <a:xfrm>
          <a:off x="487732" y="2994"/>
          <a:ext cx="2757264" cy="16543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Lay Down the Process for Sentiment Analysis of Tweets Using a Large Language Model</a:t>
          </a:r>
        </a:p>
      </dsp:txBody>
      <dsp:txXfrm>
        <a:off x="487732" y="2994"/>
        <a:ext cx="2757264" cy="1654358"/>
      </dsp:txXfrm>
    </dsp:sp>
    <dsp:sp modelId="{39283B27-CBBD-1E49-A13B-D9ADEC9CB9DB}">
      <dsp:nvSpPr>
        <dsp:cNvPr id="0" name=""/>
        <dsp:cNvSpPr/>
      </dsp:nvSpPr>
      <dsp:spPr>
        <a:xfrm>
          <a:off x="6634632" y="784453"/>
          <a:ext cx="6035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3570" y="45720"/>
              </a:lnTo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20563" y="827002"/>
        <a:ext cx="31708" cy="6341"/>
      </dsp:txXfrm>
    </dsp:sp>
    <dsp:sp modelId="{C572BDAC-30A8-4B46-8BC5-90E7B53A788C}">
      <dsp:nvSpPr>
        <dsp:cNvPr id="0" name=""/>
        <dsp:cNvSpPr/>
      </dsp:nvSpPr>
      <dsp:spPr>
        <a:xfrm>
          <a:off x="3879167" y="2994"/>
          <a:ext cx="2757264" cy="1654358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Tweets text extraction from “X” API </a:t>
          </a:r>
        </a:p>
      </dsp:txBody>
      <dsp:txXfrm>
        <a:off x="3879167" y="2994"/>
        <a:ext cx="2757264" cy="1654358"/>
      </dsp:txXfrm>
    </dsp:sp>
    <dsp:sp modelId="{A1A6F889-FE18-454B-B01B-F6492E91FC8C}">
      <dsp:nvSpPr>
        <dsp:cNvPr id="0" name=""/>
        <dsp:cNvSpPr/>
      </dsp:nvSpPr>
      <dsp:spPr>
        <a:xfrm>
          <a:off x="1866364" y="1655552"/>
          <a:ext cx="6782870" cy="603570"/>
        </a:xfrm>
        <a:custGeom>
          <a:avLst/>
          <a:gdLst/>
          <a:ahLst/>
          <a:cxnLst/>
          <a:rect l="0" t="0" r="0" b="0"/>
          <a:pathLst>
            <a:path>
              <a:moveTo>
                <a:pt x="6782870" y="0"/>
              </a:moveTo>
              <a:lnTo>
                <a:pt x="6782870" y="318885"/>
              </a:lnTo>
              <a:lnTo>
                <a:pt x="0" y="318885"/>
              </a:lnTo>
              <a:lnTo>
                <a:pt x="0" y="60357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7488" y="1954167"/>
        <a:ext cx="340622" cy="6341"/>
      </dsp:txXfrm>
    </dsp:sp>
    <dsp:sp modelId="{4993B290-5EC8-4840-A797-84ADF0255C4D}">
      <dsp:nvSpPr>
        <dsp:cNvPr id="0" name=""/>
        <dsp:cNvSpPr/>
      </dsp:nvSpPr>
      <dsp:spPr>
        <a:xfrm>
          <a:off x="7270602" y="2994"/>
          <a:ext cx="2757264" cy="1654358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Leverage Large Language Models to analyze the sentiments in CEO’s Tweets</a:t>
          </a:r>
        </a:p>
      </dsp:txBody>
      <dsp:txXfrm>
        <a:off x="7270602" y="2994"/>
        <a:ext cx="2757264" cy="1654358"/>
      </dsp:txXfrm>
    </dsp:sp>
    <dsp:sp modelId="{CC635F96-A36A-2445-A007-D4818E69FD32}">
      <dsp:nvSpPr>
        <dsp:cNvPr id="0" name=""/>
        <dsp:cNvSpPr/>
      </dsp:nvSpPr>
      <dsp:spPr>
        <a:xfrm>
          <a:off x="3243197" y="3072982"/>
          <a:ext cx="6035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3570" y="45720"/>
              </a:lnTo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29128" y="3115531"/>
        <a:ext cx="31708" cy="6341"/>
      </dsp:txXfrm>
    </dsp:sp>
    <dsp:sp modelId="{F07F4D81-40AF-FC4A-AE4B-6D365F5FE714}">
      <dsp:nvSpPr>
        <dsp:cNvPr id="0" name=""/>
        <dsp:cNvSpPr/>
      </dsp:nvSpPr>
      <dsp:spPr>
        <a:xfrm>
          <a:off x="487732" y="2291523"/>
          <a:ext cx="2757264" cy="1654358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Get the Daily returns of Publicly traded companies</a:t>
          </a:r>
        </a:p>
      </dsp:txBody>
      <dsp:txXfrm>
        <a:off x="487732" y="2291523"/>
        <a:ext cx="2757264" cy="1654358"/>
      </dsp:txXfrm>
    </dsp:sp>
    <dsp:sp modelId="{F1CD4489-82B5-2D41-B9C1-043D681483A5}">
      <dsp:nvSpPr>
        <dsp:cNvPr id="0" name=""/>
        <dsp:cNvSpPr/>
      </dsp:nvSpPr>
      <dsp:spPr>
        <a:xfrm>
          <a:off x="6634632" y="3072982"/>
          <a:ext cx="6035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3570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20563" y="3115531"/>
        <a:ext cx="31708" cy="6341"/>
      </dsp:txXfrm>
    </dsp:sp>
    <dsp:sp modelId="{CE873193-A9F0-C043-934A-E075A2FE9BE0}">
      <dsp:nvSpPr>
        <dsp:cNvPr id="0" name=""/>
        <dsp:cNvSpPr/>
      </dsp:nvSpPr>
      <dsp:spPr>
        <a:xfrm>
          <a:off x="3879167" y="2291523"/>
          <a:ext cx="2757264" cy="1654358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Assess the predictive power of these sentiments on financial performance.</a:t>
          </a:r>
        </a:p>
      </dsp:txBody>
      <dsp:txXfrm>
        <a:off x="3879167" y="2291523"/>
        <a:ext cx="2757264" cy="1654358"/>
      </dsp:txXfrm>
    </dsp:sp>
    <dsp:sp modelId="{70D48EE4-6FE4-E642-97B7-A82C42605E63}">
      <dsp:nvSpPr>
        <dsp:cNvPr id="0" name=""/>
        <dsp:cNvSpPr/>
      </dsp:nvSpPr>
      <dsp:spPr>
        <a:xfrm>
          <a:off x="7270602" y="2291523"/>
          <a:ext cx="2757264" cy="165435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08" tIns="141820" rIns="135108" bIns="14182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Identify patterns indicating the impact of CEO tweets on stock performance.</a:t>
          </a:r>
        </a:p>
      </dsp:txBody>
      <dsp:txXfrm>
        <a:off x="7270602" y="2291523"/>
        <a:ext cx="2757264" cy="1654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8A047-873C-47D9-9B6A-2737BE854E16}">
      <dsp:nvSpPr>
        <dsp:cNvPr id="0" name=""/>
        <dsp:cNvSpPr/>
      </dsp:nvSpPr>
      <dsp:spPr>
        <a:xfrm>
          <a:off x="0" y="1806"/>
          <a:ext cx="8873067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18EA7-DD24-4ED5-8772-4DB598A4C59B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B0EF3-D8CD-46DA-99A4-8246CEF91CEE}">
      <dsp:nvSpPr>
        <dsp:cNvPr id="0" name=""/>
        <dsp:cNvSpPr/>
      </dsp:nvSpPr>
      <dsp:spPr>
        <a:xfrm>
          <a:off x="1057476" y="1806"/>
          <a:ext cx="7815590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Sentiment Score</a:t>
          </a:r>
          <a:r>
            <a:rPr lang="en-US" sz="1700" kern="1200" dirty="0"/>
            <a:t>: Helps gauge the overall sentiment expressed in the CEO's communication using VADER model (Valence aware Dictionary and Sentiment Reasoner)</a:t>
          </a:r>
        </a:p>
      </dsp:txBody>
      <dsp:txXfrm>
        <a:off x="1057476" y="1806"/>
        <a:ext cx="7815590" cy="915564"/>
      </dsp:txXfrm>
    </dsp:sp>
    <dsp:sp modelId="{49AF7489-1A4B-4612-8227-2179DC93B9FD}">
      <dsp:nvSpPr>
        <dsp:cNvPr id="0" name=""/>
        <dsp:cNvSpPr/>
      </dsp:nvSpPr>
      <dsp:spPr>
        <a:xfrm>
          <a:off x="0" y="1146262"/>
          <a:ext cx="8873067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E5C66-CB03-441D-880A-9944EC93606A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D6562-DCF3-4C49-A8E7-9DB9FB10C878}">
      <dsp:nvSpPr>
        <dsp:cNvPr id="0" name=""/>
        <dsp:cNvSpPr/>
      </dsp:nvSpPr>
      <dsp:spPr>
        <a:xfrm>
          <a:off x="1057476" y="1146262"/>
          <a:ext cx="7815590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Intensity Score</a:t>
          </a:r>
          <a:r>
            <a:rPr lang="en-US" sz="1700" kern="1200"/>
            <a:t>: Indicates how strongly a sentiment is expressed, which might correlate with the impact of the message.</a:t>
          </a:r>
        </a:p>
      </dsp:txBody>
      <dsp:txXfrm>
        <a:off x="1057476" y="1146262"/>
        <a:ext cx="7815590" cy="915564"/>
      </dsp:txXfrm>
    </dsp:sp>
    <dsp:sp modelId="{04C8F3A3-3E2D-4A50-8242-5EB6A664DF9A}">
      <dsp:nvSpPr>
        <dsp:cNvPr id="0" name=""/>
        <dsp:cNvSpPr/>
      </dsp:nvSpPr>
      <dsp:spPr>
        <a:xfrm>
          <a:off x="0" y="2290717"/>
          <a:ext cx="8873067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00F56-6589-4547-8BA7-FC467D7C08FC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871E6-01C8-432F-8DE9-700080A8BA3C}">
      <dsp:nvSpPr>
        <dsp:cNvPr id="0" name=""/>
        <dsp:cNvSpPr/>
      </dsp:nvSpPr>
      <dsp:spPr>
        <a:xfrm>
          <a:off x="1057476" y="2290717"/>
          <a:ext cx="7815590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AI Emphasis Score</a:t>
          </a:r>
          <a:r>
            <a:rPr lang="en-US" sz="1700" kern="1200"/>
            <a:t>: Shows how much the CEO focuses on AI topics, potentially reflecting the company’s strategic emphasis on technology.</a:t>
          </a:r>
        </a:p>
      </dsp:txBody>
      <dsp:txXfrm>
        <a:off x="1057476" y="2290717"/>
        <a:ext cx="7815590" cy="915564"/>
      </dsp:txXfrm>
    </dsp:sp>
    <dsp:sp modelId="{0FE7BFEB-4401-4D3E-8EB0-963CB2A90DA0}">
      <dsp:nvSpPr>
        <dsp:cNvPr id="0" name=""/>
        <dsp:cNvSpPr/>
      </dsp:nvSpPr>
      <dsp:spPr>
        <a:xfrm>
          <a:off x="0" y="3435173"/>
          <a:ext cx="8873067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34CB1-FCDB-4A68-98A3-70B74AC6054B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90F8C-61C5-4B73-8596-20A30E553AC8}">
      <dsp:nvSpPr>
        <dsp:cNvPr id="0" name=""/>
        <dsp:cNvSpPr/>
      </dsp:nvSpPr>
      <dsp:spPr>
        <a:xfrm>
          <a:off x="1057476" y="3435173"/>
          <a:ext cx="7815590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Emotion</a:t>
          </a:r>
          <a:r>
            <a:rPr lang="en-US" sz="1700" kern="1200"/>
            <a:t>: Provides insights into the emotional tone of the CEO's messages, which might influence public perception and market reactions.</a:t>
          </a:r>
        </a:p>
      </dsp:txBody>
      <dsp:txXfrm>
        <a:off x="1057476" y="3435173"/>
        <a:ext cx="7815590" cy="915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0641D-2C63-445A-BD66-9B80519BB2F2}">
      <dsp:nvSpPr>
        <dsp:cNvPr id="0" name=""/>
        <dsp:cNvSpPr/>
      </dsp:nvSpPr>
      <dsp:spPr>
        <a:xfrm>
          <a:off x="442579" y="637241"/>
          <a:ext cx="1240909" cy="12409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35F99-7C28-45D2-8969-2239103D63A6}">
      <dsp:nvSpPr>
        <dsp:cNvPr id="0" name=""/>
        <dsp:cNvSpPr/>
      </dsp:nvSpPr>
      <dsp:spPr>
        <a:xfrm>
          <a:off x="707035" y="901697"/>
          <a:ext cx="711997" cy="711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E3572-2481-4071-8586-1A8B6C474D90}">
      <dsp:nvSpPr>
        <dsp:cNvPr id="0" name=""/>
        <dsp:cNvSpPr/>
      </dsp:nvSpPr>
      <dsp:spPr>
        <a:xfrm>
          <a:off x="45894" y="2264663"/>
          <a:ext cx="203427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Given adequate resources the scope of analytics can be implemented to a much bigger number of companies and tweets</a:t>
          </a:r>
        </a:p>
      </dsp:txBody>
      <dsp:txXfrm>
        <a:off x="45894" y="2264663"/>
        <a:ext cx="2034278" cy="787500"/>
      </dsp:txXfrm>
    </dsp:sp>
    <dsp:sp modelId="{A5C60B47-5221-44F8-B39B-9EEFEFC8F806}">
      <dsp:nvSpPr>
        <dsp:cNvPr id="0" name=""/>
        <dsp:cNvSpPr/>
      </dsp:nvSpPr>
      <dsp:spPr>
        <a:xfrm>
          <a:off x="2832855" y="637241"/>
          <a:ext cx="1240909" cy="12409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85BCB-110F-4C30-925E-6810D0EE653E}">
      <dsp:nvSpPr>
        <dsp:cNvPr id="0" name=""/>
        <dsp:cNvSpPr/>
      </dsp:nvSpPr>
      <dsp:spPr>
        <a:xfrm>
          <a:off x="3097311" y="901697"/>
          <a:ext cx="711997" cy="7119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37FB8-7B8C-40AD-9E83-817FAC9F2B29}">
      <dsp:nvSpPr>
        <dsp:cNvPr id="0" name=""/>
        <dsp:cNvSpPr/>
      </dsp:nvSpPr>
      <dsp:spPr>
        <a:xfrm>
          <a:off x="2436171" y="2264663"/>
          <a:ext cx="203427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Pagination Token and rate limitations on X platform is a big obstacle for automation of tweet extraction</a:t>
          </a:r>
        </a:p>
      </dsp:txBody>
      <dsp:txXfrm>
        <a:off x="2436171" y="2264663"/>
        <a:ext cx="2034278" cy="787500"/>
      </dsp:txXfrm>
    </dsp:sp>
    <dsp:sp modelId="{AD732CA5-CF84-4312-B841-3196700D25FA}">
      <dsp:nvSpPr>
        <dsp:cNvPr id="0" name=""/>
        <dsp:cNvSpPr/>
      </dsp:nvSpPr>
      <dsp:spPr>
        <a:xfrm>
          <a:off x="5223132" y="637241"/>
          <a:ext cx="1240909" cy="12409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8DD23-7BEB-46EE-9C2F-DD5E5DCA57F3}">
      <dsp:nvSpPr>
        <dsp:cNvPr id="0" name=""/>
        <dsp:cNvSpPr/>
      </dsp:nvSpPr>
      <dsp:spPr>
        <a:xfrm>
          <a:off x="5487588" y="901697"/>
          <a:ext cx="711997" cy="7119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FC373-988E-4F6B-B472-2A4D591454CB}">
      <dsp:nvSpPr>
        <dsp:cNvPr id="0" name=""/>
        <dsp:cNvSpPr/>
      </dsp:nvSpPr>
      <dsp:spPr>
        <a:xfrm>
          <a:off x="4826448" y="2264663"/>
          <a:ext cx="203427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Lack of Proper Documentation for endpoint access on X APIs</a:t>
          </a:r>
        </a:p>
      </dsp:txBody>
      <dsp:txXfrm>
        <a:off x="4826448" y="2264663"/>
        <a:ext cx="2034278" cy="787500"/>
      </dsp:txXfrm>
    </dsp:sp>
    <dsp:sp modelId="{E3C15E52-1F3C-4486-80F6-053BC280F8AB}">
      <dsp:nvSpPr>
        <dsp:cNvPr id="0" name=""/>
        <dsp:cNvSpPr/>
      </dsp:nvSpPr>
      <dsp:spPr>
        <a:xfrm>
          <a:off x="7613409" y="637241"/>
          <a:ext cx="1240909" cy="124090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2ACF9-F458-422D-AE21-4B8A8C477ADE}">
      <dsp:nvSpPr>
        <dsp:cNvPr id="0" name=""/>
        <dsp:cNvSpPr/>
      </dsp:nvSpPr>
      <dsp:spPr>
        <a:xfrm>
          <a:off x="7877865" y="901697"/>
          <a:ext cx="711997" cy="7119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29639-13F5-456B-B3C7-5E9F081BBDAD}">
      <dsp:nvSpPr>
        <dsp:cNvPr id="0" name=""/>
        <dsp:cNvSpPr/>
      </dsp:nvSpPr>
      <dsp:spPr>
        <a:xfrm>
          <a:off x="7216725" y="2264663"/>
          <a:ext cx="2034278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LLM takes more time to Process the requests</a:t>
          </a:r>
        </a:p>
      </dsp:txBody>
      <dsp:txXfrm>
        <a:off x="7216725" y="2264663"/>
        <a:ext cx="2034278" cy="78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4838F-FDE1-9147-AC93-6FC5075E37F9}">
      <dsp:nvSpPr>
        <dsp:cNvPr id="0" name=""/>
        <dsp:cNvSpPr/>
      </dsp:nvSpPr>
      <dsp:spPr>
        <a:xfrm>
          <a:off x="0" y="2226751"/>
          <a:ext cx="2731957" cy="14609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97" tIns="184912" rIns="194297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Additional Learning from this project</a:t>
          </a:r>
        </a:p>
      </dsp:txBody>
      <dsp:txXfrm>
        <a:off x="0" y="2226751"/>
        <a:ext cx="2731957" cy="1460989"/>
      </dsp:txXfrm>
    </dsp:sp>
    <dsp:sp modelId="{3B8CE4B7-5DF6-FD44-91C1-E690BAD88E99}">
      <dsp:nvSpPr>
        <dsp:cNvPr id="0" name=""/>
        <dsp:cNvSpPr/>
      </dsp:nvSpPr>
      <dsp:spPr>
        <a:xfrm>
          <a:off x="2731957" y="2226751"/>
          <a:ext cx="8195871" cy="1460989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51" tIns="165100" rIns="16625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 APIs to extract information from X and Yahoo Finance with limited/lacking documentation.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 API access to connect to LLMs for text processing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Leverage Large Language Models for Sentiment Analysis</a:t>
          </a:r>
        </a:p>
      </dsp:txBody>
      <dsp:txXfrm>
        <a:off x="2731957" y="2226751"/>
        <a:ext cx="8195871" cy="1460989"/>
      </dsp:txXfrm>
    </dsp:sp>
    <dsp:sp modelId="{53CBE0CA-17B1-0F46-AB8E-9C00127D460F}">
      <dsp:nvSpPr>
        <dsp:cNvPr id="0" name=""/>
        <dsp:cNvSpPr/>
      </dsp:nvSpPr>
      <dsp:spPr>
        <a:xfrm rot="10800000">
          <a:off x="0" y="1663"/>
          <a:ext cx="2731957" cy="224700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297" tIns="184912" rIns="194297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From MSIS Coursework </a:t>
          </a:r>
        </a:p>
      </dsp:txBody>
      <dsp:txXfrm rot="-10800000">
        <a:off x="0" y="1663"/>
        <a:ext cx="2731957" cy="1460551"/>
      </dsp:txXfrm>
    </dsp:sp>
    <dsp:sp modelId="{697DB18E-7863-B24C-B382-177A4A0B5F8C}">
      <dsp:nvSpPr>
        <dsp:cNvPr id="0" name=""/>
        <dsp:cNvSpPr/>
      </dsp:nvSpPr>
      <dsp:spPr>
        <a:xfrm>
          <a:off x="2731957" y="1663"/>
          <a:ext cx="8195871" cy="1460551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51" tIns="165100" rIns="16625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System Analysis and Design helped to build the Processes and decide the use-cases for this Project.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XML and Web services Class helped to build the API’s.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Statistical Computing, gave a complete understanding of Python for Data Analytics and Machine Learning.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Mining for Business Intelligence helped me to understand the concepts of text mining and sentiment analysis</a:t>
          </a:r>
        </a:p>
      </dsp:txBody>
      <dsp:txXfrm>
        <a:off x="2731957" y="1663"/>
        <a:ext cx="8195871" cy="14605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0AEBC-2322-4129-BCD7-8F23AECF0322}">
      <dsp:nvSpPr>
        <dsp:cNvPr id="0" name=""/>
        <dsp:cNvSpPr/>
      </dsp:nvSpPr>
      <dsp:spPr>
        <a:xfrm>
          <a:off x="1522" y="197707"/>
          <a:ext cx="1029164" cy="10291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4C23D-7AB1-4797-882B-D6018146CCA3}">
      <dsp:nvSpPr>
        <dsp:cNvPr id="0" name=""/>
        <dsp:cNvSpPr/>
      </dsp:nvSpPr>
      <dsp:spPr>
        <a:xfrm>
          <a:off x="1522" y="1390159"/>
          <a:ext cx="2940468" cy="4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kern="1200"/>
            <a:t>Prediction Accuracy:</a:t>
          </a:r>
          <a:endParaRPr lang="en-US" sz="2700" kern="1200"/>
        </a:p>
      </dsp:txBody>
      <dsp:txXfrm>
        <a:off x="1522" y="1390159"/>
        <a:ext cx="2940468" cy="441070"/>
      </dsp:txXfrm>
    </dsp:sp>
    <dsp:sp modelId="{DB34EC16-F6A9-4DAD-9DBE-FAC21193EE07}">
      <dsp:nvSpPr>
        <dsp:cNvPr id="0" name=""/>
        <dsp:cNvSpPr/>
      </dsp:nvSpPr>
      <dsp:spPr>
        <a:xfrm>
          <a:off x="1522" y="1907177"/>
          <a:ext cx="2940468" cy="208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Prediction Model has a lower error in predicting continuous daily returns.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Classification has Better accuracy in predicting binary daily return.</a:t>
          </a:r>
        </a:p>
      </dsp:txBody>
      <dsp:txXfrm>
        <a:off x="1522" y="1907177"/>
        <a:ext cx="2940468" cy="2087920"/>
      </dsp:txXfrm>
    </dsp:sp>
    <dsp:sp modelId="{61618648-AE15-4708-8224-A4896BD545E2}">
      <dsp:nvSpPr>
        <dsp:cNvPr id="0" name=""/>
        <dsp:cNvSpPr/>
      </dsp:nvSpPr>
      <dsp:spPr>
        <a:xfrm>
          <a:off x="3456573" y="197707"/>
          <a:ext cx="1029164" cy="10291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24F98-B6C7-4D7E-85FC-C2A770F99963}">
      <dsp:nvSpPr>
        <dsp:cNvPr id="0" name=""/>
        <dsp:cNvSpPr/>
      </dsp:nvSpPr>
      <dsp:spPr>
        <a:xfrm>
          <a:off x="3456573" y="1390159"/>
          <a:ext cx="2940468" cy="4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kern="1200"/>
            <a:t>Model Suitability:</a:t>
          </a:r>
          <a:endParaRPr lang="en-US" sz="2700" kern="1200"/>
        </a:p>
      </dsp:txBody>
      <dsp:txXfrm>
        <a:off x="3456573" y="1390159"/>
        <a:ext cx="2940468" cy="441070"/>
      </dsp:txXfrm>
    </dsp:sp>
    <dsp:sp modelId="{1178D1A9-F670-44FA-BE9D-57576612B686}">
      <dsp:nvSpPr>
        <dsp:cNvPr id="0" name=""/>
        <dsp:cNvSpPr/>
      </dsp:nvSpPr>
      <dsp:spPr>
        <a:xfrm>
          <a:off x="3456573" y="1907177"/>
          <a:ext cx="2940468" cy="208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Prediction Model</a:t>
          </a:r>
          <a:r>
            <a:rPr lang="en-US" sz="1700" kern="1200"/>
            <a:t>: Better suited for predicting actual daily return values.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Classification Model</a:t>
          </a:r>
          <a:r>
            <a:rPr lang="en-US" sz="1700" kern="1200"/>
            <a:t>: Useful for understanding likelihood of positive or negative returns, but less effective than linear regression for precise prediction.</a:t>
          </a:r>
        </a:p>
      </dsp:txBody>
      <dsp:txXfrm>
        <a:off x="3456573" y="1907177"/>
        <a:ext cx="2940468" cy="2087920"/>
      </dsp:txXfrm>
    </dsp:sp>
    <dsp:sp modelId="{FE14305F-7C38-42ED-BBCF-D42A5010CD54}">
      <dsp:nvSpPr>
        <dsp:cNvPr id="0" name=""/>
        <dsp:cNvSpPr/>
      </dsp:nvSpPr>
      <dsp:spPr>
        <a:xfrm>
          <a:off x="6911623" y="197707"/>
          <a:ext cx="1029164" cy="10291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791E0-E29F-40FE-BD53-42C66DFBF94D}">
      <dsp:nvSpPr>
        <dsp:cNvPr id="0" name=""/>
        <dsp:cNvSpPr/>
      </dsp:nvSpPr>
      <dsp:spPr>
        <a:xfrm>
          <a:off x="6911623" y="1390159"/>
          <a:ext cx="2940468" cy="4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kern="1200"/>
            <a:t>Data Insights:</a:t>
          </a:r>
          <a:endParaRPr lang="en-US" sz="2700" kern="1200"/>
        </a:p>
      </dsp:txBody>
      <dsp:txXfrm>
        <a:off x="6911623" y="1390159"/>
        <a:ext cx="2940468" cy="441070"/>
      </dsp:txXfrm>
    </dsp:sp>
    <dsp:sp modelId="{A6B3ECFF-6041-43AC-B3CE-1958E90E42A0}">
      <dsp:nvSpPr>
        <dsp:cNvPr id="0" name=""/>
        <dsp:cNvSpPr/>
      </dsp:nvSpPr>
      <dsp:spPr>
        <a:xfrm>
          <a:off x="6911623" y="1907177"/>
          <a:ext cx="2940468" cy="208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Sentiment</a:t>
          </a:r>
          <a:r>
            <a:rPr lang="en-US" sz="1700" kern="1200"/>
            <a:t>: Positively impacts stock performance, though marginally.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Intensity</a:t>
          </a:r>
          <a:r>
            <a:rPr lang="en-US" sz="1700" kern="1200"/>
            <a:t>: Generally, more intense sentiments may correlate with negative returns.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AI Emphasis</a:t>
          </a:r>
          <a:r>
            <a:rPr lang="en-US" sz="1700" kern="1200"/>
            <a:t>: Slight positive influence on stock returns</a:t>
          </a:r>
        </a:p>
      </dsp:txBody>
      <dsp:txXfrm>
        <a:off x="6911623" y="1907177"/>
        <a:ext cx="2940468" cy="2087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6F0F8-9530-A84B-A02C-1B3DA4DE8EA5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F5B57-67BB-2743-8085-DDFA604F8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5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Simple Linear Regression</a:t>
            </a:r>
          </a:p>
          <a:p>
            <a:r>
              <a:rPr lang="en-US" b="1" dirty="0"/>
              <a:t>Dependent Variable:</a:t>
            </a:r>
            <a:r>
              <a:rPr lang="en-US" dirty="0"/>
              <a:t> Daily Return</a:t>
            </a:r>
            <a:br>
              <a:rPr lang="en-US" dirty="0"/>
            </a:br>
            <a:r>
              <a:rPr lang="en-US" b="1" dirty="0"/>
              <a:t>Independent Variables:</a:t>
            </a:r>
            <a:r>
              <a:rPr lang="en-US" dirty="0"/>
              <a:t> Sentiment Score, Intensity Score, AI Emphasis</a:t>
            </a:r>
          </a:p>
          <a:p>
            <a:r>
              <a:rPr lang="en-US" b="1" dirty="0"/>
              <a:t>Interpretation: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explains very little variance in the daily returns (R-squared: 0.003).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Sentiment Score has a small positive effect on daily returns, while Intensity Score has a small negative effect.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 Emphasis does not have a statistically significant effect on daily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Overall, the model is not very strong in explaining the variations in daily returns.</a:t>
            </a:r>
          </a:p>
          <a:p>
            <a:r>
              <a:rPr lang="en-US" b="1" dirty="0"/>
              <a:t>Logistic Regression</a:t>
            </a:r>
          </a:p>
          <a:p>
            <a:r>
              <a:rPr lang="en-US" b="1" dirty="0"/>
              <a:t>Dependent Variable:</a:t>
            </a:r>
            <a:r>
              <a:rPr lang="en-US" dirty="0"/>
              <a:t> Daily Return Encoded</a:t>
            </a:r>
            <a:br>
              <a:rPr lang="en-US" dirty="0"/>
            </a:br>
            <a:r>
              <a:rPr lang="en-US" b="1" dirty="0"/>
              <a:t>Independent Variables:</a:t>
            </a:r>
            <a:r>
              <a:rPr lang="en-US" dirty="0"/>
              <a:t> Sentiment Score, Intensity Score, AI Emphasis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Coefficients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logistic model also explains very little variance in the binary daily return (Pseudo R-squared: 0.001).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Intensity Score has a statistically significant negative effect on the likelihood of a positive daily return.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Sentiment Score and AI Emphasis are not statistically significant in predicting positive daily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has limited predictive power, suggesting other factors might be more influential in predicting daily returns.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5B57-67BB-2743-8085-DDFA604F8B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26C2-3A9C-804D-83E7-45A60D5D0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09523-74CE-6F4C-9C0C-69F3C51CC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6C909-65A3-BE45-919C-B459F5AC2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4C3F9-13BB-7941-B1D8-A7E2D5DD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F664D-FAAA-8941-AF02-A1EA2FE8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6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42E3-EF99-1643-ADBC-03741363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B1F57-C50E-2E41-A303-65BB9F573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A5FDD-A4C2-ED4D-BB4D-BAC16B77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B2E45-FB65-6848-8F0F-48EFB771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86DB3-7305-2945-B141-0D030B0B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ADD47-B50A-5740-9397-CF75BD948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EAD68-E37C-B341-9AC6-5A2759B27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75192-3307-404A-B82E-44C01994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AE6A-485F-AC42-8E25-CC7D24C5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E8B23-E473-1243-852A-1D152F25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83B6-120A-FE45-9905-20C90F3D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F4D8-2AD3-494E-A40A-9F0FA37F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01207-430B-B14A-BB70-5B25F23C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42A27-58E5-2F47-9E80-2550970C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C31A3-D2A5-2A4E-85F3-714158CE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5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70E2-7395-D04D-B962-583951A2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92062-41A2-DB43-902E-60B57BCE1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78011-E7DC-9849-AB2D-8C19F35C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5BEC-B024-5649-A0F0-F222D13D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4D5E-4ACE-E84D-8D48-28C10BBD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30E6-C96A-E945-AE78-9434DDF8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391D-04AB-B547-81DC-76A60501D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6F124-9AD5-E94B-B33F-5F398E22B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945C5-A261-F440-9A80-311C02D8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E7FF4-FF83-9041-9E55-AC5EF3BF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2E713-4E85-0C4C-BA42-A7567899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6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3DE7-7F75-FB41-B144-1889EEDD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AAD04-F623-D94D-889B-B2A55762F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59CAD-5B40-654B-BF87-2C362F5BC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23DF5-48C4-9F48-8DBC-CCD43A3BB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D75C2-F283-7A49-8643-296968710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00DF5-4F4B-4D4B-8F5D-BEEC426C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E846F-3834-894F-8C22-DD909A15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4CDAF-0C1C-FF40-B488-4C86E7FA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7EF-1D0F-6B4A-8BEB-2BE61327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A3CC5-A518-B142-A454-EA90D94A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F03EA-8B04-1B46-9059-DF5977C2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E6C8E-144D-114C-B54C-11997C11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3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997B1-3171-A44D-997A-E64C5286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C442FC-09D8-2E49-9C84-67A7AA512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78C09-144F-384C-985E-61BBAACB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2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8CA0-618E-2B43-BE72-7BBF187C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BF215-2684-5B40-A343-8CD779ECC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D8AE0-A638-714F-ADDB-B073C9D7F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71117-4DAF-F84C-BFDC-2C5F51F26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A216-EFD5-9744-BFAC-42A3C963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4B3D-1B3E-6F43-A37B-E6FEE37D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583F-DF50-A34E-AE06-78A0B3F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1EF328-92B7-EE43-A0AC-619CB157E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6E9B3-3B82-DB4E-83D5-5C15BD38F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844E5-6317-2F43-82BB-8C4C84886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FF3F8-6C18-8647-9FEB-C1396111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19DC7-B7BE-1947-8BAC-2E5F8A2E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6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8913E9-7E4F-DC45-BE2A-1F1372FC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487D0-CBB4-2E44-9BA6-3C271C812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67A58-6F45-F846-90C7-9A9D00C2D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2385E-BAC7-3F42-B91F-3AC00928A3BA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9659-DA8D-DD47-9BCE-0D183EA14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C870C-E866-1E45-87F6-706196420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3308A-F5A5-2645-A21E-6DE554696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5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.png"/><Relationship Id="rId4" Type="http://schemas.openxmlformats.org/officeDocument/2006/relationships/diagramData" Target="../diagrams/data4.xml"/><Relationship Id="rId9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2.png"/><Relationship Id="rId4" Type="http://schemas.openxmlformats.org/officeDocument/2006/relationships/diagramData" Target="../diagrams/data5.xml"/><Relationship Id="rId9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2.png"/><Relationship Id="rId4" Type="http://schemas.openxmlformats.org/officeDocument/2006/relationships/diagramData" Target="../diagrams/data6.xml"/><Relationship Id="rId9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audio" Target="../media/media2.m4a"/><Relationship Id="rId16" Type="http://schemas.openxmlformats.org/officeDocument/2006/relationships/image" Target="../media/image9.png"/><Relationship Id="rId20" Type="http://schemas.openxmlformats.org/officeDocument/2006/relationships/image" Target="../media/image2.png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4.png"/><Relationship Id="rId5" Type="http://schemas.openxmlformats.org/officeDocument/2006/relationships/diagramData" Target="../diagrams/data1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4" Type="http://schemas.openxmlformats.org/officeDocument/2006/relationships/image" Target="../media/image1.emf"/><Relationship Id="rId9" Type="http://schemas.microsoft.com/office/2007/relationships/diagramDrawing" Target="../diagrams/drawing1.xm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1.emf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2.png"/><Relationship Id="rId4" Type="http://schemas.openxmlformats.org/officeDocument/2006/relationships/diagramData" Target="../diagrams/data3.xml"/><Relationship Id="rId9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4FD36-517A-6822-EC9B-FADBAC65A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3D0D1-4B30-F98C-1043-19B1E0FB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05637"/>
            <a:ext cx="7961851" cy="180813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Corporate action Sentiment analysis and its impact on underlying equity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06D97-D402-102D-AB29-1D21FE799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93" y="3913771"/>
            <a:ext cx="7861185" cy="1535185"/>
          </a:xfrm>
        </p:spPr>
        <p:txBody>
          <a:bodyPr>
            <a:normAutofit fontScale="85000" lnSpcReduction="20000"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 Professor Robert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Rokey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, Class,IS-7092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Advised By, Professor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Sachin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Modi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Presented By, Dwijesh Bharadwaj Kuppahalli Krishnamurthy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University of Cincinnati, Lindner College of Business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Information Systems, Masters</a:t>
            </a:r>
          </a:p>
          <a:p>
            <a:endParaRPr lang="en-US" dirty="0"/>
          </a:p>
        </p:txBody>
      </p:sp>
      <p:pic>
        <p:nvPicPr>
          <p:cNvPr id="34" name="Audio 33">
            <a:extLst>
              <a:ext uri="{FF2B5EF4-FFF2-40B4-BE49-F238E27FC236}">
                <a16:creationId xmlns:a16="http://schemas.microsoft.com/office/drawing/2014/main" id="{17848693-77C0-77C4-4599-BB95CB865A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1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81"/>
    </mc:Choice>
    <mc:Fallback>
      <p:transition spd="slow" advTm="25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D0D1-4B30-F98C-1043-19B1E0FB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Emotions, Prediction &amp; Classification Models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F794B-9C60-64A5-166F-FD6C2295A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Sentiment's linear coefficient: 0.0009</a:t>
            </a:r>
          </a:p>
          <a:p>
            <a:r>
              <a:rPr lang="en-US" sz="1800"/>
              <a:t>Intensity's linear coefficient: -0.00137</a:t>
            </a:r>
          </a:p>
          <a:p>
            <a:r>
              <a:rPr lang="en-US" sz="1800"/>
              <a:t>Sentiment's logistic coefficient: 0.0103</a:t>
            </a:r>
          </a:p>
          <a:p>
            <a:r>
              <a:rPr lang="en-US" sz="1800"/>
              <a:t>Intensity's logistic coefficient: -0.236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35A3665-0E38-8E6D-C06D-968B3CF74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92" y="2464081"/>
            <a:ext cx="3697702" cy="2079957"/>
          </a:xfrm>
          <a:prstGeom prst="rect">
            <a:avLst/>
          </a:prstGeom>
        </p:spPr>
      </p:pic>
      <p:pic>
        <p:nvPicPr>
          <p:cNvPr id="13" name="Picture 12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475DF247-A24E-30A1-6E98-2ED6B411B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134" y="2377664"/>
            <a:ext cx="5670772" cy="4291584"/>
          </a:xfrm>
          <a:prstGeom prst="rect">
            <a:avLst/>
          </a:prstGeom>
        </p:spPr>
      </p:pic>
      <p:pic>
        <p:nvPicPr>
          <p:cNvPr id="9" name="Picture 8" descr="A screenshot of a logit results&#10;&#10;Description automatically generated">
            <a:extLst>
              <a:ext uri="{FF2B5EF4-FFF2-40B4-BE49-F238E27FC236}">
                <a16:creationId xmlns:a16="http://schemas.microsoft.com/office/drawing/2014/main" id="{C2AA8D5B-E738-700E-A729-582CC1352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79" y="4723656"/>
            <a:ext cx="3784833" cy="1532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757C35-313A-111B-6725-49575A228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D697CE69-F31A-68C4-68C5-50241E73A0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1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01"/>
    </mc:Choice>
    <mc:Fallback>
      <p:transition spd="slow" advTm="14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03A3D-8089-18E0-C5F3-942B35935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973AB5-4396-647E-3FDA-B87FE4831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212277"/>
              </p:ext>
            </p:extLst>
          </p:nvPr>
        </p:nvGraphicFramePr>
        <p:xfrm>
          <a:off x="644057" y="2615979"/>
          <a:ext cx="9296898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F4AD2FC-8E9B-2428-843A-31CD0AFA7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60" y="-520"/>
            <a:ext cx="12192000" cy="6858000"/>
          </a:xfrm>
          <a:prstGeom prst="rect">
            <a:avLst/>
          </a:prstGeom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487E61F3-3149-A77C-3B3F-8C0B61E81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8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62"/>
    </mc:Choice>
    <mc:Fallback>
      <p:transition spd="slow" advTm="86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1E71B-217D-B5BA-17A1-6632541C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Learning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EBFB07-FA6C-4B8D-DB07-C2D85B52B4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24223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854C32C-43BB-26E5-FFB8-87B19DD15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0" y="-602"/>
            <a:ext cx="12192000" cy="6858000"/>
          </a:xfrm>
          <a:prstGeom prst="rect">
            <a:avLst/>
          </a:prstGeom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F4D96800-1EBA-6C57-16A0-B58B16296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6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98"/>
    </mc:Choice>
    <mc:Fallback>
      <p:transition spd="slow" advTm="10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D0D1-4B30-F98C-1043-19B1E0FB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683AE712-6685-E4CE-BE7D-A695112BAF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273953"/>
              </p:ext>
            </p:extLst>
          </p:nvPr>
        </p:nvGraphicFramePr>
        <p:xfrm>
          <a:off x="644056" y="2112579"/>
          <a:ext cx="9853615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E13112B-1133-DF75-9195-E3879EA7B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4E1E4B6B-2A81-5600-8398-36264CDCA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24"/>
    </mc:Choice>
    <mc:Fallback>
      <p:transition spd="slow" advTm="47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BE713-9F5F-2175-105F-0CBDC337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85514-DDC8-E73C-5BCB-662DA2368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Groq. (n.d.). The Groq LPU™ Inference Engine, https://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wow.groq.com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/.</a:t>
            </a:r>
          </a:p>
          <a:p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Prompt Engineering. (n.d.).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Groq's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LPU: Advancing LLM Inference Efficiency. https://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promptengineering.org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/.</a:t>
            </a:r>
          </a:p>
          <a:p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Williams, W. (2024, February 27). 'Feels like magic!':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Groq's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ultrafast LPU could well be the first LLM-native processor — and its latest demo may well convince Nvidia and AMD to get out their checkbooks. TechRadar, https://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www.techradar.com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/.</a:t>
            </a:r>
          </a:p>
          <a:p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Groq. (n.d.). Why Groq, https://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wow.groq.com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/why-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groq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/.</a:t>
            </a:r>
          </a:p>
          <a:p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 Developer Platform, https://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developer.x.com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/docs/twitter-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Yahoo Finance,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Polygon.io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https://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polygon.io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/docs/stocks/getting-started</a:t>
            </a:r>
          </a:p>
          <a:p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32D97-368A-CDE8-D6B1-CE2207C32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4"/>
            <a:ext cx="12192000" cy="6858000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2763A214-D494-5E9D-8AA5-7767548D6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71"/>
    </mc:Choice>
    <mc:Fallback>
      <p:transition spd="slow" advTm="16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green dots&#10;&#10;Description automatically generated">
            <a:extLst>
              <a:ext uri="{FF2B5EF4-FFF2-40B4-BE49-F238E27FC236}">
                <a16:creationId xmlns:a16="http://schemas.microsoft.com/office/drawing/2014/main" id="{38D48C1D-B26A-215A-BA48-AF9585E4A9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F44E8-9A9E-E232-3B92-C7D1C36F9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F79F146E-61D3-AC31-24BD-6411816486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7"/>
    </mc:Choice>
    <mc:Fallback>
      <p:transition spd="slow" advTm="4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B037F3-95C8-3240-931D-47CD2DA3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9A7AB69-D1A4-194D-B544-292C74F0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190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EEA1C85C-AA72-F27D-BB44-322703D2E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245999"/>
              </p:ext>
            </p:extLst>
          </p:nvPr>
        </p:nvGraphicFramePr>
        <p:xfrm>
          <a:off x="838200" y="2131753"/>
          <a:ext cx="10108734" cy="4319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B6A78C99-1898-63B2-B936-5D155E4F805B}"/>
              </a:ext>
            </a:extLst>
          </p:cNvPr>
          <p:cNvSpPr/>
          <p:nvPr/>
        </p:nvSpPr>
        <p:spPr>
          <a:xfrm>
            <a:off x="2236602" y="2450769"/>
            <a:ext cx="359791" cy="2768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79D4AFF-3CB9-F3F2-A0FF-1299D75622EA}"/>
              </a:ext>
            </a:extLst>
          </p:cNvPr>
          <p:cNvSpPr/>
          <p:nvPr/>
        </p:nvSpPr>
        <p:spPr>
          <a:xfrm>
            <a:off x="3964848" y="2469095"/>
            <a:ext cx="359791" cy="2768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6415DA9-53B3-E4A0-A477-86736038AA35}"/>
              </a:ext>
            </a:extLst>
          </p:cNvPr>
          <p:cNvSpPr/>
          <p:nvPr/>
        </p:nvSpPr>
        <p:spPr>
          <a:xfrm>
            <a:off x="5720477" y="2469094"/>
            <a:ext cx="359446" cy="2768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9B04638-D726-C42C-7729-6B6A09C78530}"/>
              </a:ext>
            </a:extLst>
          </p:cNvPr>
          <p:cNvSpPr/>
          <p:nvPr/>
        </p:nvSpPr>
        <p:spPr>
          <a:xfrm>
            <a:off x="7462823" y="2450769"/>
            <a:ext cx="359446" cy="2768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C4FE6EB-B6DB-DF4B-2DE8-ED43A36778C9}"/>
              </a:ext>
            </a:extLst>
          </p:cNvPr>
          <p:cNvSpPr/>
          <p:nvPr/>
        </p:nvSpPr>
        <p:spPr>
          <a:xfrm>
            <a:off x="9191069" y="2442396"/>
            <a:ext cx="359446" cy="2768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EE4C2-8AFC-5DE2-4B69-348133799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7451" y="2207811"/>
            <a:ext cx="359791" cy="359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4168D-9326-23EC-AF79-810440692D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6584" y="2268583"/>
            <a:ext cx="283240" cy="2630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D38C64-0E2D-F8F2-8D1E-DBFCB08B9A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7394" y="2540260"/>
            <a:ext cx="355429" cy="355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0F3753-7E5A-2DA5-0B15-06A302B6F6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2674" y="2607512"/>
            <a:ext cx="259592" cy="2595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141A98-22B7-EC87-EEAB-04C1524E03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00416" y="2183223"/>
            <a:ext cx="190653" cy="267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1EC04A-4238-4B6D-5B3D-44D791ADCC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50634" y="2598423"/>
            <a:ext cx="268681" cy="26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9FA17-596D-2D41-9CB2-F099CE58CE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8247" y="3634968"/>
            <a:ext cx="258197" cy="258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914DE6-E6E9-A26F-1A0E-18BD7DBCB4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8247" y="4566146"/>
            <a:ext cx="258197" cy="258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482794-81DE-312F-8A46-3912710909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56242" y="5513514"/>
            <a:ext cx="340202" cy="1243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2E512D-7805-6FDD-68FA-1E3DB1951EF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595" y="3083843"/>
            <a:ext cx="1764007" cy="1938652"/>
          </a:xfrm>
          <a:prstGeom prst="rect">
            <a:avLst/>
          </a:prstGeom>
        </p:spPr>
      </p:pic>
      <p:pic>
        <p:nvPicPr>
          <p:cNvPr id="54" name="Audio 53">
            <a:extLst>
              <a:ext uri="{FF2B5EF4-FFF2-40B4-BE49-F238E27FC236}">
                <a16:creationId xmlns:a16="http://schemas.microsoft.com/office/drawing/2014/main" id="{BF65B0A8-0E45-6CAF-CE7B-FCFCCFCB7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84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04"/>
    </mc:Choice>
    <mc:Fallback>
      <p:transition spd="slow" advTm="78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D0D1-4B30-F98C-1043-19B1E0FB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E24E80-6586-C974-DAEE-270667E80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D617B7B-C868-992B-2C8C-B79E0F93CC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42228"/>
              </p:ext>
            </p:extLst>
          </p:nvPr>
        </p:nvGraphicFramePr>
        <p:xfrm>
          <a:off x="407276" y="2203449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6" name="Audio 25">
            <a:extLst>
              <a:ext uri="{FF2B5EF4-FFF2-40B4-BE49-F238E27FC236}">
                <a16:creationId xmlns:a16="http://schemas.microsoft.com/office/drawing/2014/main" id="{5510D2AC-F0CF-FBC9-7977-E9602E6B16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8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82"/>
    </mc:Choice>
    <mc:Fallback>
      <p:transition spd="slow" advTm="78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D0D1-4B30-F98C-1043-19B1E0FB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38" y="170008"/>
            <a:ext cx="7655427" cy="601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Extracting the Tweets</a:t>
            </a:r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AE420D-8427-ACC6-FAD6-7C5BA6790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476" y="2008641"/>
            <a:ext cx="3137648" cy="407753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79B14B-CD67-944A-250E-579743792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505"/>
            <a:ext cx="12192000" cy="6858000"/>
          </a:xfrm>
          <a:prstGeom prst="rect">
            <a:avLst/>
          </a:prstGeom>
        </p:spPr>
      </p:pic>
      <p:pic>
        <p:nvPicPr>
          <p:cNvPr id="29" name="Content Placeholder 28" descr="A diagram of a company&#10;&#10;Description automatically generated">
            <a:extLst>
              <a:ext uri="{FF2B5EF4-FFF2-40B4-BE49-F238E27FC236}">
                <a16:creationId xmlns:a16="http://schemas.microsoft.com/office/drawing/2014/main" id="{B4E181E4-0C6B-2EE8-7F40-682AEA7F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1971703"/>
            <a:ext cx="7883476" cy="4581497"/>
          </a:xfrm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59EFE7C6-A778-A1E6-666B-99794CC43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349"/>
    </mc:Choice>
    <mc:Fallback>
      <p:transition spd="slow" advTm="278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D0D1-4B30-F98C-1043-19B1E0FB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Daily Returns – Yahoo API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CC148E3-4AEB-F62C-9243-A21F076E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20" name="Picture 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8557FE-1D5E-B256-9288-9A7249F02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11" y="2934703"/>
            <a:ext cx="3146510" cy="2417206"/>
          </a:xfrm>
          <a:prstGeom prst="rect">
            <a:avLst/>
          </a:prstGeom>
        </p:spPr>
      </p:pic>
      <p:pic>
        <p:nvPicPr>
          <p:cNvPr id="27" name="Content Placeholder 26" descr="A diagram of a company&#10;&#10;Description automatically generated">
            <a:extLst>
              <a:ext uri="{FF2B5EF4-FFF2-40B4-BE49-F238E27FC236}">
                <a16:creationId xmlns:a16="http://schemas.microsoft.com/office/drawing/2014/main" id="{1DAF09D2-ACB6-FD2C-5D87-9E7643505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9345" y="2008641"/>
            <a:ext cx="8127506" cy="3947646"/>
          </a:xfrm>
        </p:spPr>
      </p:pic>
      <p:pic>
        <p:nvPicPr>
          <p:cNvPr id="23" name="Audio 22">
            <a:extLst>
              <a:ext uri="{FF2B5EF4-FFF2-40B4-BE49-F238E27FC236}">
                <a16:creationId xmlns:a16="http://schemas.microsoft.com/office/drawing/2014/main" id="{7174DDEF-0EA3-C504-9265-C0A326626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47"/>
    </mc:Choice>
    <mc:Fallback>
      <p:transition spd="slow" advTm="10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D0D1-4B30-F98C-1043-19B1E0FB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Sentiment Analysis With Groq LLM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9FDA3DF-F0CB-4476-F46B-C78EDB6FA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27" y="2968743"/>
            <a:ext cx="3226326" cy="2349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B607F5-23FB-3D5B-2B53-4A0450CC7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24" name="Content Placeholder 23" descr="A diagram of a flowchart&#10;&#10;Description automatically generated">
            <a:extLst>
              <a:ext uri="{FF2B5EF4-FFF2-40B4-BE49-F238E27FC236}">
                <a16:creationId xmlns:a16="http://schemas.microsoft.com/office/drawing/2014/main" id="{9B3D68DF-14F2-0F90-FA08-9F498B6C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464654" y="2107388"/>
            <a:ext cx="7320382" cy="3580348"/>
          </a:xfrm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41DADDF9-6158-8824-FBA5-A4A4D7FEE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70"/>
    </mc:Choice>
    <mc:Fallback>
      <p:transition spd="slow" advTm="158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1D4B5-C475-2204-891E-83D49138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Scores Definition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DEC774-F5D3-D173-84E9-735AC32F1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706041"/>
              </p:ext>
            </p:extLst>
          </p:nvPr>
        </p:nvGraphicFramePr>
        <p:xfrm>
          <a:off x="838200" y="1828800"/>
          <a:ext cx="8873067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FA3A68F-07ED-8937-F7FA-2D51112C9E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20" name="Audio 19">
            <a:extLst>
              <a:ext uri="{FF2B5EF4-FFF2-40B4-BE49-F238E27FC236}">
                <a16:creationId xmlns:a16="http://schemas.microsoft.com/office/drawing/2014/main" id="{74C7710A-3EA7-D858-E7A5-7FAC1EEE2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1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92"/>
    </mc:Choice>
    <mc:Fallback>
      <p:transition spd="slow" advTm="68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D0D1-4B30-F98C-1043-19B1E0FB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68" y="426684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Exploratory Analysis – Pairwise Co-relation</a:t>
            </a:r>
            <a:endParaRPr lang="en-US" sz="36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35467-8D19-8760-FCA2-47A83E93F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US" sz="1800" b="1">
                <a:solidFill>
                  <a:schemeClr val="tx2"/>
                </a:solidFill>
              </a:rPr>
              <a:t>Daily Return &amp; Sentiment Score</a:t>
            </a:r>
            <a:r>
              <a:rPr lang="en-US" sz="1800">
                <a:solidFill>
                  <a:schemeClr val="tx2"/>
                </a:solidFill>
              </a:rPr>
              <a:t>: Moderate positive correlation.</a:t>
            </a:r>
          </a:p>
          <a:p>
            <a:r>
              <a:rPr lang="en-US" sz="1800" b="1">
                <a:solidFill>
                  <a:schemeClr val="tx2"/>
                </a:solidFill>
              </a:rPr>
              <a:t>Daily Return &amp; Intensity Score</a:t>
            </a:r>
            <a:r>
              <a:rPr lang="en-US" sz="1800">
                <a:solidFill>
                  <a:schemeClr val="tx2"/>
                </a:solidFill>
              </a:rPr>
              <a:t>: Moderate negative correlation.</a:t>
            </a:r>
          </a:p>
          <a:p>
            <a:r>
              <a:rPr lang="en-US" sz="1800" b="1">
                <a:solidFill>
                  <a:schemeClr val="tx2"/>
                </a:solidFill>
              </a:rPr>
              <a:t>Daily Return &amp; AI Emphasis</a:t>
            </a:r>
            <a:r>
              <a:rPr lang="en-US" sz="1800">
                <a:solidFill>
                  <a:schemeClr val="tx2"/>
                </a:solidFill>
              </a:rPr>
              <a:t>: No meaningful relationship.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34FE5E2-2560-C64D-4A21-8D29D91E9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75" y="3982923"/>
            <a:ext cx="4954693" cy="916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621D02-95B7-FBDA-6CC7-EE95F5370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E84CEFEB-A677-9755-1AD7-C6F6309D0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59"/>
    </mc:Choice>
    <mc:Fallback>
      <p:transition spd="slow" advTm="24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D0D1-4B30-F98C-1043-19B1E0FB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68" y="426684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Exploratory Analysis – Summary Statistics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35467-8D19-8760-FCA2-47A83E93F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327700"/>
            <a:ext cx="5291328" cy="372734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b="1" dirty="0"/>
              <a:t>Positive Daily Returns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Mean Daily Return</a:t>
            </a:r>
            <a:r>
              <a:rPr lang="en-US" sz="1800" dirty="0"/>
              <a:t>: 0.012, Std: 0.011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Mean Sentiment Score</a:t>
            </a:r>
            <a:r>
              <a:rPr lang="en-US" sz="1800" dirty="0"/>
              <a:t>: 0.513, Std: 0.991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Mean Intensity Score</a:t>
            </a:r>
            <a:r>
              <a:rPr lang="en-US" sz="1800" dirty="0"/>
              <a:t>: 0.485, Std: 0.347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Mean AI Emphasis</a:t>
            </a:r>
            <a:r>
              <a:rPr lang="en-US" sz="1800" dirty="0"/>
              <a:t>: 2.377, Std: 0.891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Negative Daily Returns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Mean Daily Return</a:t>
            </a:r>
            <a:r>
              <a:rPr lang="en-US" sz="1800" dirty="0"/>
              <a:t>: -0.012, Std: 0.011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Mean Sentiment Score</a:t>
            </a:r>
            <a:r>
              <a:rPr lang="en-US" sz="1800" dirty="0"/>
              <a:t>: 0.517, Std: 0.290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Mean Intensity Score</a:t>
            </a:r>
            <a:r>
              <a:rPr lang="en-US" sz="1800" dirty="0"/>
              <a:t>: 0.510, Std: 0.328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Mean AI Emphasis</a:t>
            </a:r>
            <a:r>
              <a:rPr lang="en-US" sz="1800" dirty="0"/>
              <a:t>: 2.367, Std: 0.902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B59BC36-28DB-4D33-0B0A-158A01EDB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0" y="-52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DDB947-9017-8F84-BB7E-0663FEAC4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068" y="2327180"/>
            <a:ext cx="5496112" cy="3442104"/>
          </a:xfrm>
          <a:prstGeom prst="rect">
            <a:avLst/>
          </a:prstGeom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2F176CF5-85B0-22CB-1B6D-1BC167D8B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84"/>
    </mc:Choice>
    <mc:Fallback>
      <p:transition spd="slow" advTm="20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6101</TotalTime>
  <Words>990</Words>
  <Application>Microsoft Macintosh PowerPoint</Application>
  <PresentationFormat>Widescreen</PresentationFormat>
  <Paragraphs>107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Trebuchet MS</vt:lpstr>
      <vt:lpstr>Wingdings 3</vt:lpstr>
      <vt:lpstr>Office Theme</vt:lpstr>
      <vt:lpstr>Corporate action Sentiment analysis and its impact on underlying equity performance</vt:lpstr>
      <vt:lpstr>Overview</vt:lpstr>
      <vt:lpstr>Introduction</vt:lpstr>
      <vt:lpstr>Extracting the Tweets</vt:lpstr>
      <vt:lpstr>Daily Returns – Yahoo API</vt:lpstr>
      <vt:lpstr>Sentiment Analysis With Groq LLM</vt:lpstr>
      <vt:lpstr>Scores Definition</vt:lpstr>
      <vt:lpstr>Exploratory Analysis – Pairwise Co-relation</vt:lpstr>
      <vt:lpstr>Exploratory Analysis – Summary Statistics</vt:lpstr>
      <vt:lpstr>Emotions, Prediction &amp; Classification Models</vt:lpstr>
      <vt:lpstr>Limitations</vt:lpstr>
      <vt:lpstr>Learning 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Klocke</dc:creator>
  <cp:lastModifiedBy>Kuppahalli Krishnamurthy, Dwijesh Bharadwaj (kuppahdj)</cp:lastModifiedBy>
  <cp:revision>22</cp:revision>
  <dcterms:created xsi:type="dcterms:W3CDTF">2021-01-06T15:17:42Z</dcterms:created>
  <dcterms:modified xsi:type="dcterms:W3CDTF">2024-06-10T12:37:25Z</dcterms:modified>
</cp:coreProperties>
</file>